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8" r:id="rId10"/>
    <p:sldId id="266" r:id="rId11"/>
    <p:sldId id="263" r:id="rId12"/>
    <p:sldId id="264" r:id="rId13"/>
    <p:sldId id="265" r:id="rId1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w Cen M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EEDB"/>
          </a:solidFill>
        </a:fill>
      </a:tcStyle>
    </a:wholeTbl>
    <a:band2H>
      <a:tcTxStyle/>
      <a:tcStyle>
        <a:tcBdr/>
        <a:fill>
          <a:solidFill>
            <a:srgbClr val="E8F6EE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FD1EE"/>
          </a:solidFill>
        </a:fill>
      </a:tcStyle>
    </a:wholeTbl>
    <a:band2H>
      <a:tcTxStyle/>
      <a:tcStyle>
        <a:tcBdr/>
        <a:fill>
          <a:solidFill>
            <a:srgbClr val="F0EAF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8E9CF"/>
          </a:solidFill>
        </a:fill>
      </a:tcStyle>
    </a:wholeTbl>
    <a:band2H>
      <a:tcTxStyle/>
      <a:tcStyle>
        <a:tcBdr/>
        <a:fill>
          <a:solidFill>
            <a:srgbClr val="ECF4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4660"/>
  </p:normalViewPr>
  <p:slideViewPr>
    <p:cSldViewPr snapToGrid="0">
      <p:cViewPr varScale="1">
        <p:scale>
          <a:sx n="81" d="100"/>
          <a:sy n="81" d="100"/>
        </p:scale>
        <p:origin x="73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notesStyle>
    <a:lvl1pPr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1pPr>
    <a:lvl2pPr indent="2286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2pPr>
    <a:lvl3pPr indent="4572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3pPr>
    <a:lvl4pPr indent="6858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4pPr>
    <a:lvl5pPr indent="9144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5pPr>
    <a:lvl6pPr indent="11430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6pPr>
    <a:lvl7pPr indent="13716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7pPr>
    <a:lvl8pPr indent="16002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8pPr>
    <a:lvl9pPr indent="1828800" defTabSz="457200" latinLnBrk="0">
      <a:defRPr sz="1200">
        <a:solidFill>
          <a:srgbClr val="FFFFFF"/>
        </a:solidFill>
        <a:latin typeface="+mj-lt"/>
        <a:ea typeface="+mj-ea"/>
        <a:cs typeface="+mj-cs"/>
        <a:sym typeface="Tw Cen MT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2" descr="Picture 2"/>
          <p:cNvPicPr>
            <a:picLocks noChangeAspect="1"/>
          </p:cNvPicPr>
          <p:nvPr/>
        </p:nvPicPr>
        <p:blipFill>
          <a:blip r:embed="rId2">
            <a:alphaModFix amt="30000"/>
            <a:extLst/>
          </a:blip>
          <a:stretch>
            <a:fillRect/>
          </a:stretch>
        </p:blipFill>
        <p:spPr>
          <a:xfrm>
            <a:off x="0" y="-2"/>
            <a:ext cx="12192004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6" name="Group 10"/>
          <p:cNvGrpSpPr/>
          <p:nvPr/>
        </p:nvGrpSpPr>
        <p:grpSpPr>
          <a:xfrm>
            <a:off x="-1" y="0"/>
            <a:ext cx="2297909" cy="6858001"/>
            <a:chOff x="0" y="0"/>
            <a:chExt cx="2297907" cy="6858000"/>
          </a:xfrm>
        </p:grpSpPr>
        <p:sp>
          <p:nvSpPr>
            <p:cNvPr id="52" name="Rectangle 5"/>
            <p:cNvSpPr/>
            <p:nvPr/>
          </p:nvSpPr>
          <p:spPr>
            <a:xfrm>
              <a:off x="1209674" y="4763"/>
              <a:ext cx="23814" cy="2181225"/>
            </a:xfrm>
            <a:prstGeom prst="rect">
              <a:avLst/>
            </a:pr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" name="Freeform 6"/>
            <p:cNvSpPr/>
            <p:nvPr/>
          </p:nvSpPr>
          <p:spPr>
            <a:xfrm>
              <a:off x="1128712" y="217646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" name="Freeform 7"/>
            <p:cNvSpPr/>
            <p:nvPr/>
          </p:nvSpPr>
          <p:spPr>
            <a:xfrm>
              <a:off x="1123949" y="4021137"/>
              <a:ext cx="190501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" name="Rectangle 8"/>
            <p:cNvSpPr/>
            <p:nvPr/>
          </p:nvSpPr>
          <p:spPr>
            <a:xfrm>
              <a:off x="414337" y="9525"/>
              <a:ext cx="28576" cy="4481513"/>
            </a:xfrm>
            <a:prstGeom prst="rect">
              <a:avLst/>
            </a:pr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" name="Freeform 9"/>
            <p:cNvSpPr/>
            <p:nvPr/>
          </p:nvSpPr>
          <p:spPr>
            <a:xfrm>
              <a:off x="333374" y="448151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" name="Freeform 10"/>
            <p:cNvSpPr/>
            <p:nvPr/>
          </p:nvSpPr>
          <p:spPr>
            <a:xfrm>
              <a:off x="190499" y="9525"/>
              <a:ext cx="152401" cy="908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5" y="21600"/>
                  </a:moveTo>
                  <a:lnTo>
                    <a:pt x="0" y="21373"/>
                  </a:lnTo>
                  <a:lnTo>
                    <a:pt x="18225" y="14350"/>
                  </a:lnTo>
                  <a:lnTo>
                    <a:pt x="18225" y="0"/>
                  </a:lnTo>
                  <a:lnTo>
                    <a:pt x="21600" y="0"/>
                  </a:lnTo>
                  <a:lnTo>
                    <a:pt x="21600" y="14463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" name="Freeform 11"/>
            <p:cNvSpPr/>
            <p:nvPr/>
          </p:nvSpPr>
          <p:spPr>
            <a:xfrm>
              <a:off x="1290637" y="14288"/>
              <a:ext cx="376240" cy="1801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33" y="21600"/>
                  </a:moveTo>
                  <a:lnTo>
                    <a:pt x="0" y="11799"/>
                  </a:lnTo>
                  <a:lnTo>
                    <a:pt x="0" y="0"/>
                  </a:lnTo>
                  <a:lnTo>
                    <a:pt x="1641" y="0"/>
                  </a:lnTo>
                  <a:lnTo>
                    <a:pt x="1641" y="11742"/>
                  </a:lnTo>
                  <a:lnTo>
                    <a:pt x="21600" y="21486"/>
                  </a:lnTo>
                  <a:lnTo>
                    <a:pt x="20233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" name="Freeform 12"/>
            <p:cNvSpPr/>
            <p:nvPr/>
          </p:nvSpPr>
          <p:spPr>
            <a:xfrm>
              <a:off x="1600199" y="1801813"/>
              <a:ext cx="190501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" name="Freeform 13"/>
            <p:cNvSpPr/>
            <p:nvPr/>
          </p:nvSpPr>
          <p:spPr>
            <a:xfrm>
              <a:off x="1381124" y="9525"/>
              <a:ext cx="371476" cy="1425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15" y="21600"/>
                  </a:moveTo>
                  <a:lnTo>
                    <a:pt x="0" y="9212"/>
                  </a:lnTo>
                  <a:lnTo>
                    <a:pt x="0" y="0"/>
                  </a:lnTo>
                  <a:lnTo>
                    <a:pt x="1385" y="0"/>
                  </a:lnTo>
                  <a:lnTo>
                    <a:pt x="1385" y="9140"/>
                  </a:lnTo>
                  <a:lnTo>
                    <a:pt x="21600" y="21456"/>
                  </a:lnTo>
                  <a:lnTo>
                    <a:pt x="2021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" name="Freeform 14"/>
            <p:cNvSpPr/>
            <p:nvPr/>
          </p:nvSpPr>
          <p:spPr>
            <a:xfrm>
              <a:off x="1643062" y="0"/>
              <a:ext cx="152401" cy="912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7550" y="21600"/>
                  </a:lnTo>
                  <a:lnTo>
                    <a:pt x="17550" y="7213"/>
                  </a:lnTo>
                  <a:lnTo>
                    <a:pt x="0" y="225"/>
                  </a:lnTo>
                  <a:lnTo>
                    <a:pt x="3375" y="0"/>
                  </a:lnTo>
                  <a:lnTo>
                    <a:pt x="21600" y="7100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" name="Freeform 15"/>
            <p:cNvSpPr/>
            <p:nvPr/>
          </p:nvSpPr>
          <p:spPr>
            <a:xfrm>
              <a:off x="1685924" y="1420813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" name="Freeform 16"/>
            <p:cNvSpPr/>
            <p:nvPr/>
          </p:nvSpPr>
          <p:spPr>
            <a:xfrm>
              <a:off x="1685924" y="903288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" name="Freeform 17"/>
            <p:cNvSpPr/>
            <p:nvPr/>
          </p:nvSpPr>
          <p:spPr>
            <a:xfrm>
              <a:off x="1743074" y="4763"/>
              <a:ext cx="419102" cy="522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1600"/>
                  </a:moveTo>
                  <a:lnTo>
                    <a:pt x="3682" y="7878"/>
                  </a:lnTo>
                  <a:lnTo>
                    <a:pt x="0" y="394"/>
                  </a:lnTo>
                  <a:lnTo>
                    <a:pt x="1227" y="0"/>
                  </a:lnTo>
                  <a:lnTo>
                    <a:pt x="4909" y="7288"/>
                  </a:lnTo>
                  <a:lnTo>
                    <a:pt x="21600" y="20812"/>
                  </a:lnTo>
                  <a:lnTo>
                    <a:pt x="20618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" name="Freeform 18"/>
            <p:cNvSpPr/>
            <p:nvPr/>
          </p:nvSpPr>
          <p:spPr>
            <a:xfrm>
              <a:off x="2126456" y="488950"/>
              <a:ext cx="147639" cy="147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4" h="21600" extrusionOk="0">
                  <a:moveTo>
                    <a:pt x="9847" y="21600"/>
                  </a:moveTo>
                  <a:cubicBezTo>
                    <a:pt x="7306" y="21600"/>
                    <a:pt x="4765" y="20903"/>
                    <a:pt x="2859" y="18813"/>
                  </a:cubicBezTo>
                  <a:cubicBezTo>
                    <a:pt x="-953" y="13935"/>
                    <a:pt x="-953" y="6968"/>
                    <a:pt x="2859" y="2787"/>
                  </a:cubicBezTo>
                  <a:cubicBezTo>
                    <a:pt x="4765" y="697"/>
                    <a:pt x="7306" y="0"/>
                    <a:pt x="9847" y="0"/>
                  </a:cubicBezTo>
                  <a:cubicBezTo>
                    <a:pt x="12388" y="0"/>
                    <a:pt x="14929" y="697"/>
                    <a:pt x="16835" y="2787"/>
                  </a:cubicBezTo>
                  <a:cubicBezTo>
                    <a:pt x="20647" y="6968"/>
                    <a:pt x="20647" y="13935"/>
                    <a:pt x="16835" y="18813"/>
                  </a:cubicBezTo>
                  <a:cubicBezTo>
                    <a:pt x="14929" y="20903"/>
                    <a:pt x="12388" y="21600"/>
                    <a:pt x="9847" y="21600"/>
                  </a:cubicBezTo>
                  <a:close/>
                  <a:moveTo>
                    <a:pt x="9847" y="2787"/>
                  </a:moveTo>
                  <a:cubicBezTo>
                    <a:pt x="7941" y="2787"/>
                    <a:pt x="6035" y="3484"/>
                    <a:pt x="4765" y="4877"/>
                  </a:cubicBezTo>
                  <a:cubicBezTo>
                    <a:pt x="1588" y="8361"/>
                    <a:pt x="1588" y="13239"/>
                    <a:pt x="4765" y="16723"/>
                  </a:cubicBezTo>
                  <a:cubicBezTo>
                    <a:pt x="6035" y="18116"/>
                    <a:pt x="7941" y="18813"/>
                    <a:pt x="9847" y="18813"/>
                  </a:cubicBezTo>
                  <a:cubicBezTo>
                    <a:pt x="11753" y="18813"/>
                    <a:pt x="13659" y="18116"/>
                    <a:pt x="14929" y="16723"/>
                  </a:cubicBezTo>
                  <a:cubicBezTo>
                    <a:pt x="18106" y="13239"/>
                    <a:pt x="18106" y="8361"/>
                    <a:pt x="14929" y="4877"/>
                  </a:cubicBezTo>
                  <a:cubicBezTo>
                    <a:pt x="13659" y="3484"/>
                    <a:pt x="11753" y="2787"/>
                    <a:pt x="9847" y="278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" name="Freeform 19"/>
            <p:cNvSpPr/>
            <p:nvPr/>
          </p:nvSpPr>
          <p:spPr>
            <a:xfrm>
              <a:off x="952499" y="4763"/>
              <a:ext cx="152401" cy="908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5" y="21600"/>
                  </a:moveTo>
                  <a:lnTo>
                    <a:pt x="0" y="21600"/>
                  </a:lnTo>
                  <a:lnTo>
                    <a:pt x="0" y="7137"/>
                  </a:lnTo>
                  <a:lnTo>
                    <a:pt x="18225" y="0"/>
                  </a:lnTo>
                  <a:lnTo>
                    <a:pt x="21600" y="227"/>
                  </a:lnTo>
                  <a:lnTo>
                    <a:pt x="3375" y="7250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" name="Freeform 20"/>
            <p:cNvSpPr/>
            <p:nvPr/>
          </p:nvSpPr>
          <p:spPr>
            <a:xfrm>
              <a:off x="866774" y="903288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648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648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" name="Freeform 21"/>
            <p:cNvSpPr/>
            <p:nvPr/>
          </p:nvSpPr>
          <p:spPr>
            <a:xfrm>
              <a:off x="890587" y="1554163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" name="Freeform 22"/>
            <p:cNvSpPr/>
            <p:nvPr/>
          </p:nvSpPr>
          <p:spPr>
            <a:xfrm>
              <a:off x="738187" y="5622924"/>
              <a:ext cx="338139" cy="1216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775" y="21600"/>
                  </a:lnTo>
                  <a:lnTo>
                    <a:pt x="19775" y="13084"/>
                  </a:lnTo>
                  <a:lnTo>
                    <a:pt x="0" y="169"/>
                  </a:lnTo>
                  <a:lnTo>
                    <a:pt x="1217" y="0"/>
                  </a:lnTo>
                  <a:lnTo>
                    <a:pt x="21600" y="12999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" name="Freeform 23"/>
            <p:cNvSpPr/>
            <p:nvPr/>
          </p:nvSpPr>
          <p:spPr>
            <a:xfrm>
              <a:off x="647699" y="5480049"/>
              <a:ext cx="157164" cy="157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27" y="21600"/>
                  </a:moveTo>
                  <a:cubicBezTo>
                    <a:pt x="5236" y="21600"/>
                    <a:pt x="0" y="17018"/>
                    <a:pt x="0" y="11127"/>
                  </a:cubicBezTo>
                  <a:cubicBezTo>
                    <a:pt x="0" y="5236"/>
                    <a:pt x="5236" y="0"/>
                    <a:pt x="11127" y="0"/>
                  </a:cubicBezTo>
                  <a:cubicBezTo>
                    <a:pt x="17018" y="0"/>
                    <a:pt x="21600" y="5236"/>
                    <a:pt x="21600" y="11127"/>
                  </a:cubicBezTo>
                  <a:cubicBezTo>
                    <a:pt x="21600" y="17018"/>
                    <a:pt x="17018" y="21600"/>
                    <a:pt x="11127" y="21600"/>
                  </a:cubicBezTo>
                  <a:close/>
                  <a:moveTo>
                    <a:pt x="11127" y="2618"/>
                  </a:moveTo>
                  <a:cubicBezTo>
                    <a:pt x="6545" y="2618"/>
                    <a:pt x="2618" y="6545"/>
                    <a:pt x="2618" y="11127"/>
                  </a:cubicBezTo>
                  <a:cubicBezTo>
                    <a:pt x="2618" y="15709"/>
                    <a:pt x="6545" y="18982"/>
                    <a:pt x="11127" y="18982"/>
                  </a:cubicBezTo>
                  <a:cubicBezTo>
                    <a:pt x="15055" y="18982"/>
                    <a:pt x="18982" y="15709"/>
                    <a:pt x="18982" y="11127"/>
                  </a:cubicBezTo>
                  <a:cubicBezTo>
                    <a:pt x="18982" y="6545"/>
                    <a:pt x="15055" y="2618"/>
                    <a:pt x="11127" y="261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" name="Freeform 24"/>
            <p:cNvSpPr/>
            <p:nvPr/>
          </p:nvSpPr>
          <p:spPr>
            <a:xfrm>
              <a:off x="66674" y="903288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cubicBezTo>
                    <a:pt x="21600" y="16740"/>
                    <a:pt x="1728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648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648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" name="Freeform 25"/>
            <p:cNvSpPr/>
            <p:nvPr/>
          </p:nvSpPr>
          <p:spPr>
            <a:xfrm>
              <a:off x="-1" y="3897312"/>
              <a:ext cx="133351" cy="266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743" y="21600"/>
                  </a:moveTo>
                  <a:lnTo>
                    <a:pt x="0" y="771"/>
                  </a:lnTo>
                  <a:lnTo>
                    <a:pt x="3086" y="0"/>
                  </a:lnTo>
                  <a:lnTo>
                    <a:pt x="21600" y="20829"/>
                  </a:lnTo>
                  <a:lnTo>
                    <a:pt x="17743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" name="Freeform 26"/>
            <p:cNvSpPr/>
            <p:nvPr/>
          </p:nvSpPr>
          <p:spPr>
            <a:xfrm>
              <a:off x="66674" y="4149724"/>
              <a:ext cx="190501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" name="Freeform 27"/>
            <p:cNvSpPr/>
            <p:nvPr/>
          </p:nvSpPr>
          <p:spPr>
            <a:xfrm>
              <a:off x="-1" y="1644650"/>
              <a:ext cx="133351" cy="269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86" y="21600"/>
                  </a:moveTo>
                  <a:lnTo>
                    <a:pt x="0" y="20838"/>
                  </a:lnTo>
                  <a:lnTo>
                    <a:pt x="17743" y="0"/>
                  </a:lnTo>
                  <a:lnTo>
                    <a:pt x="21600" y="762"/>
                  </a:lnTo>
                  <a:lnTo>
                    <a:pt x="3086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" name="Freeform 28"/>
            <p:cNvSpPr/>
            <p:nvPr/>
          </p:nvSpPr>
          <p:spPr>
            <a:xfrm>
              <a:off x="66674" y="1468438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" name="Freeform 29"/>
            <p:cNvSpPr/>
            <p:nvPr/>
          </p:nvSpPr>
          <p:spPr>
            <a:xfrm>
              <a:off x="695324" y="4763"/>
              <a:ext cx="309564" cy="1558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606" y="21600"/>
                  </a:lnTo>
                  <a:lnTo>
                    <a:pt x="19606" y="17707"/>
                  </a:lnTo>
                  <a:lnTo>
                    <a:pt x="0" y="13835"/>
                  </a:lnTo>
                  <a:lnTo>
                    <a:pt x="0" y="0"/>
                  </a:lnTo>
                  <a:lnTo>
                    <a:pt x="1994" y="0"/>
                  </a:lnTo>
                  <a:lnTo>
                    <a:pt x="1994" y="13703"/>
                  </a:lnTo>
                  <a:lnTo>
                    <a:pt x="21600" y="17509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" name="Freeform 30"/>
            <p:cNvSpPr/>
            <p:nvPr/>
          </p:nvSpPr>
          <p:spPr>
            <a:xfrm>
              <a:off x="57149" y="4881562"/>
              <a:ext cx="190501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" name="Freeform 31"/>
            <p:cNvSpPr/>
            <p:nvPr/>
          </p:nvSpPr>
          <p:spPr>
            <a:xfrm>
              <a:off x="138112" y="5060949"/>
              <a:ext cx="304801" cy="1778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913" y="21600"/>
                  </a:lnTo>
                  <a:lnTo>
                    <a:pt x="19913" y="6943"/>
                  </a:lnTo>
                  <a:lnTo>
                    <a:pt x="0" y="3529"/>
                  </a:lnTo>
                  <a:lnTo>
                    <a:pt x="0" y="0"/>
                  </a:lnTo>
                  <a:lnTo>
                    <a:pt x="1687" y="0"/>
                  </a:lnTo>
                  <a:lnTo>
                    <a:pt x="1687" y="3414"/>
                  </a:lnTo>
                  <a:lnTo>
                    <a:pt x="21600" y="6827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" name="Freeform 32"/>
            <p:cNvSpPr/>
            <p:nvPr/>
          </p:nvSpPr>
          <p:spPr>
            <a:xfrm>
              <a:off x="561974" y="6430962"/>
              <a:ext cx="190501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" name="Rectangle 33"/>
            <p:cNvSpPr/>
            <p:nvPr/>
          </p:nvSpPr>
          <p:spPr>
            <a:xfrm>
              <a:off x="642937" y="6610349"/>
              <a:ext cx="23814" cy="242888"/>
            </a:xfrm>
            <a:prstGeom prst="rect">
              <a:avLst/>
            </a:pr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" name="Freeform 34"/>
            <p:cNvSpPr/>
            <p:nvPr/>
          </p:nvSpPr>
          <p:spPr>
            <a:xfrm>
              <a:off x="76199" y="6430962"/>
              <a:ext cx="190501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7280" y="0"/>
                    <a:pt x="21600" y="4860"/>
                    <a:pt x="21600" y="10800"/>
                  </a:cubicBezTo>
                  <a:cubicBezTo>
                    <a:pt x="21600" y="16740"/>
                    <a:pt x="1728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6480" y="2160"/>
                    <a:pt x="2160" y="5940"/>
                    <a:pt x="2160" y="10800"/>
                  </a:cubicBezTo>
                  <a:cubicBezTo>
                    <a:pt x="2160" y="15660"/>
                    <a:pt x="648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" name="Freeform 35"/>
            <p:cNvSpPr/>
            <p:nvPr/>
          </p:nvSpPr>
          <p:spPr>
            <a:xfrm>
              <a:off x="-1" y="5978524"/>
              <a:ext cx="190501" cy="461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8900" y="21600"/>
                  </a:lnTo>
                  <a:lnTo>
                    <a:pt x="18900" y="8462"/>
                  </a:lnTo>
                  <a:lnTo>
                    <a:pt x="0" y="668"/>
                  </a:lnTo>
                  <a:lnTo>
                    <a:pt x="2160" y="0"/>
                  </a:lnTo>
                  <a:lnTo>
                    <a:pt x="21600" y="8016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" name="Freeform 36"/>
            <p:cNvSpPr/>
            <p:nvPr/>
          </p:nvSpPr>
          <p:spPr>
            <a:xfrm>
              <a:off x="1014412" y="1801813"/>
              <a:ext cx="214314" cy="75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0" y="21600"/>
                  </a:moveTo>
                  <a:lnTo>
                    <a:pt x="0" y="21600"/>
                  </a:lnTo>
                  <a:lnTo>
                    <a:pt x="0" y="5808"/>
                  </a:lnTo>
                  <a:lnTo>
                    <a:pt x="20160" y="0"/>
                  </a:lnTo>
                  <a:lnTo>
                    <a:pt x="21600" y="408"/>
                  </a:lnTo>
                  <a:lnTo>
                    <a:pt x="1920" y="5945"/>
                  </a:lnTo>
                  <a:lnTo>
                    <a:pt x="192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" name="Freeform 37"/>
            <p:cNvSpPr/>
            <p:nvPr/>
          </p:nvSpPr>
          <p:spPr>
            <a:xfrm>
              <a:off x="938212" y="2547937"/>
              <a:ext cx="166689" cy="160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09" y="21600"/>
                  </a:moveTo>
                  <a:cubicBezTo>
                    <a:pt x="4937" y="21600"/>
                    <a:pt x="0" y="16518"/>
                    <a:pt x="0" y="10800"/>
                  </a:cubicBezTo>
                  <a:cubicBezTo>
                    <a:pt x="0" y="4447"/>
                    <a:pt x="4937" y="0"/>
                    <a:pt x="11109" y="0"/>
                  </a:cubicBezTo>
                  <a:cubicBezTo>
                    <a:pt x="16663" y="0"/>
                    <a:pt x="21600" y="4447"/>
                    <a:pt x="21600" y="10800"/>
                  </a:cubicBezTo>
                  <a:cubicBezTo>
                    <a:pt x="21600" y="16518"/>
                    <a:pt x="16663" y="21600"/>
                    <a:pt x="11109" y="21600"/>
                  </a:cubicBezTo>
                  <a:close/>
                  <a:moveTo>
                    <a:pt x="11109" y="2541"/>
                  </a:moveTo>
                  <a:cubicBezTo>
                    <a:pt x="6171" y="2541"/>
                    <a:pt x="2469" y="6353"/>
                    <a:pt x="2469" y="10800"/>
                  </a:cubicBezTo>
                  <a:cubicBezTo>
                    <a:pt x="2469" y="15247"/>
                    <a:pt x="6171" y="19059"/>
                    <a:pt x="11109" y="19059"/>
                  </a:cubicBezTo>
                  <a:cubicBezTo>
                    <a:pt x="15429" y="19059"/>
                    <a:pt x="19131" y="15247"/>
                    <a:pt x="19131" y="10800"/>
                  </a:cubicBezTo>
                  <a:cubicBezTo>
                    <a:pt x="19131" y="6353"/>
                    <a:pt x="15429" y="2541"/>
                    <a:pt x="11109" y="254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" name="Freeform 38"/>
            <p:cNvSpPr/>
            <p:nvPr/>
          </p:nvSpPr>
          <p:spPr>
            <a:xfrm>
              <a:off x="595312" y="4763"/>
              <a:ext cx="638176" cy="4025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0794" y="21600"/>
                  </a:lnTo>
                  <a:lnTo>
                    <a:pt x="20794" y="19684"/>
                  </a:lnTo>
                  <a:lnTo>
                    <a:pt x="0" y="16396"/>
                  </a:lnTo>
                  <a:lnTo>
                    <a:pt x="0" y="0"/>
                  </a:lnTo>
                  <a:lnTo>
                    <a:pt x="806" y="0"/>
                  </a:lnTo>
                  <a:lnTo>
                    <a:pt x="806" y="16319"/>
                  </a:lnTo>
                  <a:lnTo>
                    <a:pt x="21600" y="19607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" name="Freeform 39"/>
            <p:cNvSpPr/>
            <p:nvPr/>
          </p:nvSpPr>
          <p:spPr>
            <a:xfrm>
              <a:off x="1223962" y="1382713"/>
              <a:ext cx="142876" cy="476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8720" y="21600"/>
                  </a:lnTo>
                  <a:lnTo>
                    <a:pt x="18720" y="6048"/>
                  </a:lnTo>
                  <a:lnTo>
                    <a:pt x="0" y="648"/>
                  </a:lnTo>
                  <a:lnTo>
                    <a:pt x="2160" y="0"/>
                  </a:lnTo>
                  <a:lnTo>
                    <a:pt x="21600" y="5832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" name="Freeform 40"/>
            <p:cNvSpPr/>
            <p:nvPr/>
          </p:nvSpPr>
          <p:spPr>
            <a:xfrm>
              <a:off x="1300162" y="1849438"/>
              <a:ext cx="109539" cy="107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7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1270" y="0"/>
                  </a:cubicBezTo>
                  <a:cubicBezTo>
                    <a:pt x="16904" y="0"/>
                    <a:pt x="21600" y="4696"/>
                    <a:pt x="21600" y="11270"/>
                  </a:cubicBezTo>
                  <a:cubicBezTo>
                    <a:pt x="21600" y="16904"/>
                    <a:pt x="16904" y="21600"/>
                    <a:pt x="11270" y="21600"/>
                  </a:cubicBezTo>
                  <a:close/>
                  <a:moveTo>
                    <a:pt x="11270" y="3757"/>
                  </a:moveTo>
                  <a:cubicBezTo>
                    <a:pt x="7513" y="3757"/>
                    <a:pt x="3757" y="7513"/>
                    <a:pt x="3757" y="11270"/>
                  </a:cubicBezTo>
                  <a:cubicBezTo>
                    <a:pt x="3757" y="15026"/>
                    <a:pt x="7513" y="17843"/>
                    <a:pt x="11270" y="17843"/>
                  </a:cubicBezTo>
                  <a:cubicBezTo>
                    <a:pt x="15026" y="17843"/>
                    <a:pt x="17843" y="15026"/>
                    <a:pt x="17843" y="11270"/>
                  </a:cubicBezTo>
                  <a:cubicBezTo>
                    <a:pt x="17843" y="7513"/>
                    <a:pt x="15026" y="3757"/>
                    <a:pt x="1127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" name="Freeform 41"/>
            <p:cNvSpPr/>
            <p:nvPr/>
          </p:nvSpPr>
          <p:spPr>
            <a:xfrm>
              <a:off x="280987" y="3417887"/>
              <a:ext cx="142876" cy="474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80" y="21600"/>
                  </a:moveTo>
                  <a:lnTo>
                    <a:pt x="0" y="21600"/>
                  </a:lnTo>
                  <a:lnTo>
                    <a:pt x="0" y="5779"/>
                  </a:lnTo>
                  <a:lnTo>
                    <a:pt x="19440" y="0"/>
                  </a:lnTo>
                  <a:lnTo>
                    <a:pt x="21600" y="578"/>
                  </a:lnTo>
                  <a:lnTo>
                    <a:pt x="2880" y="5996"/>
                  </a:lnTo>
                  <a:lnTo>
                    <a:pt x="288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" name="Freeform 42"/>
            <p:cNvSpPr/>
            <p:nvPr/>
          </p:nvSpPr>
          <p:spPr>
            <a:xfrm>
              <a:off x="238124" y="3883024"/>
              <a:ext cx="109539" cy="109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3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0330" y="0"/>
                  </a:cubicBezTo>
                  <a:cubicBezTo>
                    <a:pt x="15965" y="0"/>
                    <a:pt x="21600" y="4696"/>
                    <a:pt x="21600" y="11270"/>
                  </a:cubicBezTo>
                  <a:cubicBezTo>
                    <a:pt x="21600" y="16904"/>
                    <a:pt x="15965" y="21600"/>
                    <a:pt x="10330" y="21600"/>
                  </a:cubicBezTo>
                  <a:close/>
                  <a:moveTo>
                    <a:pt x="10330" y="3757"/>
                  </a:moveTo>
                  <a:cubicBezTo>
                    <a:pt x="6574" y="3757"/>
                    <a:pt x="3757" y="7513"/>
                    <a:pt x="3757" y="11270"/>
                  </a:cubicBezTo>
                  <a:cubicBezTo>
                    <a:pt x="3757" y="15026"/>
                    <a:pt x="6574" y="17843"/>
                    <a:pt x="10330" y="17843"/>
                  </a:cubicBezTo>
                  <a:cubicBezTo>
                    <a:pt x="14087" y="17843"/>
                    <a:pt x="17843" y="15026"/>
                    <a:pt x="17843" y="11270"/>
                  </a:cubicBezTo>
                  <a:cubicBezTo>
                    <a:pt x="17843" y="7513"/>
                    <a:pt x="14087" y="3757"/>
                    <a:pt x="1033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" name="Freeform 43"/>
            <p:cNvSpPr/>
            <p:nvPr/>
          </p:nvSpPr>
          <p:spPr>
            <a:xfrm>
              <a:off x="4762" y="2166937"/>
              <a:ext cx="114301" cy="452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" y="21600"/>
                  </a:moveTo>
                  <a:lnTo>
                    <a:pt x="0" y="20918"/>
                  </a:lnTo>
                  <a:lnTo>
                    <a:pt x="18000" y="16371"/>
                  </a:lnTo>
                  <a:lnTo>
                    <a:pt x="18000" y="0"/>
                  </a:lnTo>
                  <a:lnTo>
                    <a:pt x="21600" y="0"/>
                  </a:lnTo>
                  <a:lnTo>
                    <a:pt x="21600" y="16825"/>
                  </a:lnTo>
                  <a:lnTo>
                    <a:pt x="18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" name="Freeform 44"/>
            <p:cNvSpPr/>
            <p:nvPr/>
          </p:nvSpPr>
          <p:spPr>
            <a:xfrm>
              <a:off x="52387" y="2066924"/>
              <a:ext cx="109539" cy="109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70" y="21600"/>
                  </a:moveTo>
                  <a:cubicBezTo>
                    <a:pt x="4696" y="21600"/>
                    <a:pt x="0" y="16904"/>
                    <a:pt x="0" y="11270"/>
                  </a:cubicBezTo>
                  <a:cubicBezTo>
                    <a:pt x="0" y="4696"/>
                    <a:pt x="4696" y="0"/>
                    <a:pt x="11270" y="0"/>
                  </a:cubicBezTo>
                  <a:cubicBezTo>
                    <a:pt x="16904" y="0"/>
                    <a:pt x="21600" y="4696"/>
                    <a:pt x="21600" y="11270"/>
                  </a:cubicBezTo>
                  <a:cubicBezTo>
                    <a:pt x="21600" y="16904"/>
                    <a:pt x="16904" y="21600"/>
                    <a:pt x="11270" y="21600"/>
                  </a:cubicBezTo>
                  <a:close/>
                  <a:moveTo>
                    <a:pt x="11270" y="3757"/>
                  </a:moveTo>
                  <a:cubicBezTo>
                    <a:pt x="7513" y="3757"/>
                    <a:pt x="3757" y="7513"/>
                    <a:pt x="3757" y="11270"/>
                  </a:cubicBezTo>
                  <a:cubicBezTo>
                    <a:pt x="3757" y="15026"/>
                    <a:pt x="7513" y="17843"/>
                    <a:pt x="11270" y="17843"/>
                  </a:cubicBezTo>
                  <a:cubicBezTo>
                    <a:pt x="15026" y="17843"/>
                    <a:pt x="17843" y="15026"/>
                    <a:pt x="17843" y="11270"/>
                  </a:cubicBezTo>
                  <a:cubicBezTo>
                    <a:pt x="17843" y="7513"/>
                    <a:pt x="15026" y="3757"/>
                    <a:pt x="11270" y="375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" name="Rectangle 45"/>
            <p:cNvSpPr/>
            <p:nvPr/>
          </p:nvSpPr>
          <p:spPr>
            <a:xfrm>
              <a:off x="1228724" y="4662487"/>
              <a:ext cx="23814" cy="2181225"/>
            </a:xfrm>
            <a:prstGeom prst="rect">
              <a:avLst/>
            </a:pr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" name="Freeform 46"/>
            <p:cNvSpPr/>
            <p:nvPr/>
          </p:nvSpPr>
          <p:spPr>
            <a:xfrm>
              <a:off x="1319212" y="5041899"/>
              <a:ext cx="371476" cy="1801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5" y="21600"/>
                  </a:moveTo>
                  <a:lnTo>
                    <a:pt x="0" y="21600"/>
                  </a:lnTo>
                  <a:lnTo>
                    <a:pt x="0" y="9744"/>
                  </a:lnTo>
                  <a:lnTo>
                    <a:pt x="20215" y="0"/>
                  </a:lnTo>
                  <a:lnTo>
                    <a:pt x="21600" y="114"/>
                  </a:lnTo>
                  <a:lnTo>
                    <a:pt x="1385" y="9858"/>
                  </a:lnTo>
                  <a:lnTo>
                    <a:pt x="138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" name="Freeform 47"/>
            <p:cNvSpPr/>
            <p:nvPr/>
          </p:nvSpPr>
          <p:spPr>
            <a:xfrm>
              <a:off x="1147762" y="448151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5" name="Freeform 48"/>
            <p:cNvSpPr/>
            <p:nvPr/>
          </p:nvSpPr>
          <p:spPr>
            <a:xfrm>
              <a:off x="819149" y="3983037"/>
              <a:ext cx="347664" cy="2860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825" y="21600"/>
                  </a:lnTo>
                  <a:lnTo>
                    <a:pt x="19825" y="14204"/>
                  </a:lnTo>
                  <a:lnTo>
                    <a:pt x="0" y="36"/>
                  </a:lnTo>
                  <a:lnTo>
                    <a:pt x="1479" y="0"/>
                  </a:lnTo>
                  <a:lnTo>
                    <a:pt x="21600" y="14204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6" name="Freeform 49"/>
            <p:cNvSpPr/>
            <p:nvPr/>
          </p:nvSpPr>
          <p:spPr>
            <a:xfrm>
              <a:off x="728662" y="3806824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120"/>
                    <a:pt x="5940" y="19440"/>
                    <a:pt x="10800" y="19440"/>
                  </a:cubicBezTo>
                  <a:cubicBezTo>
                    <a:pt x="15660" y="19440"/>
                    <a:pt x="19440" y="1512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7" name="Freeform 50"/>
            <p:cNvSpPr/>
            <p:nvPr/>
          </p:nvSpPr>
          <p:spPr>
            <a:xfrm>
              <a:off x="1624012" y="4867274"/>
              <a:ext cx="190501" cy="188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120" y="19440"/>
                    <a:pt x="19440" y="15660"/>
                    <a:pt x="19440" y="10800"/>
                  </a:cubicBezTo>
                  <a:cubicBezTo>
                    <a:pt x="19440" y="5940"/>
                    <a:pt x="1512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8" name="Freeform 51"/>
            <p:cNvSpPr/>
            <p:nvPr/>
          </p:nvSpPr>
          <p:spPr>
            <a:xfrm>
              <a:off x="1404937" y="5422899"/>
              <a:ext cx="371476" cy="1425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2" y="21600"/>
                  </a:moveTo>
                  <a:lnTo>
                    <a:pt x="0" y="21600"/>
                  </a:lnTo>
                  <a:lnTo>
                    <a:pt x="0" y="12315"/>
                  </a:lnTo>
                  <a:lnTo>
                    <a:pt x="20492" y="0"/>
                  </a:lnTo>
                  <a:lnTo>
                    <a:pt x="21600" y="144"/>
                  </a:lnTo>
                  <a:lnTo>
                    <a:pt x="1662" y="12460"/>
                  </a:lnTo>
                  <a:lnTo>
                    <a:pt x="1662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9" name="Freeform 52"/>
            <p:cNvSpPr/>
            <p:nvPr/>
          </p:nvSpPr>
          <p:spPr>
            <a:xfrm>
              <a:off x="1666874" y="5945187"/>
              <a:ext cx="152401" cy="912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75" y="21600"/>
                  </a:moveTo>
                  <a:lnTo>
                    <a:pt x="0" y="21375"/>
                  </a:lnTo>
                  <a:lnTo>
                    <a:pt x="18225" y="14387"/>
                  </a:lnTo>
                  <a:lnTo>
                    <a:pt x="18225" y="0"/>
                  </a:lnTo>
                  <a:lnTo>
                    <a:pt x="21600" y="0"/>
                  </a:lnTo>
                  <a:lnTo>
                    <a:pt x="21600" y="14500"/>
                  </a:lnTo>
                  <a:lnTo>
                    <a:pt x="3375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0" name="Freeform 53"/>
            <p:cNvSpPr/>
            <p:nvPr/>
          </p:nvSpPr>
          <p:spPr>
            <a:xfrm>
              <a:off x="1709737" y="5246687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1" name="Freeform 54"/>
            <p:cNvSpPr/>
            <p:nvPr/>
          </p:nvSpPr>
          <p:spPr>
            <a:xfrm>
              <a:off x="1709737" y="5764212"/>
              <a:ext cx="190501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4860" y="21600"/>
                    <a:pt x="0" y="16740"/>
                    <a:pt x="0" y="10800"/>
                  </a:cubicBezTo>
                  <a:cubicBezTo>
                    <a:pt x="0" y="4860"/>
                    <a:pt x="4860" y="0"/>
                    <a:pt x="10800" y="0"/>
                  </a:cubicBezTo>
                  <a:cubicBezTo>
                    <a:pt x="16740" y="0"/>
                    <a:pt x="21600" y="4860"/>
                    <a:pt x="21600" y="10800"/>
                  </a:cubicBezTo>
                  <a:cubicBezTo>
                    <a:pt x="21600" y="16740"/>
                    <a:pt x="16740" y="21600"/>
                    <a:pt x="10800" y="21600"/>
                  </a:cubicBezTo>
                  <a:close/>
                  <a:moveTo>
                    <a:pt x="10800" y="2160"/>
                  </a:moveTo>
                  <a:cubicBezTo>
                    <a:pt x="5940" y="2160"/>
                    <a:pt x="2160" y="5940"/>
                    <a:pt x="2160" y="10800"/>
                  </a:cubicBezTo>
                  <a:cubicBezTo>
                    <a:pt x="2160" y="15660"/>
                    <a:pt x="5940" y="19440"/>
                    <a:pt x="10800" y="19440"/>
                  </a:cubicBezTo>
                  <a:cubicBezTo>
                    <a:pt x="15660" y="19440"/>
                    <a:pt x="19440" y="15660"/>
                    <a:pt x="19440" y="10800"/>
                  </a:cubicBezTo>
                  <a:cubicBezTo>
                    <a:pt x="19440" y="5940"/>
                    <a:pt x="15660" y="2160"/>
                    <a:pt x="10800" y="216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2" name="Freeform 55"/>
            <p:cNvSpPr/>
            <p:nvPr/>
          </p:nvSpPr>
          <p:spPr>
            <a:xfrm>
              <a:off x="1766887" y="6330949"/>
              <a:ext cx="419102" cy="527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21600"/>
                  </a:moveTo>
                  <a:lnTo>
                    <a:pt x="0" y="21210"/>
                  </a:lnTo>
                  <a:lnTo>
                    <a:pt x="3682" y="13402"/>
                  </a:lnTo>
                  <a:lnTo>
                    <a:pt x="20864" y="0"/>
                  </a:lnTo>
                  <a:lnTo>
                    <a:pt x="21600" y="781"/>
                  </a:lnTo>
                  <a:lnTo>
                    <a:pt x="4909" y="13988"/>
                  </a:lnTo>
                  <a:lnTo>
                    <a:pt x="982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3" name="Freeform 56"/>
            <p:cNvSpPr/>
            <p:nvPr/>
          </p:nvSpPr>
          <p:spPr>
            <a:xfrm>
              <a:off x="2147887" y="6221412"/>
              <a:ext cx="150021" cy="147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18" h="21600" extrusionOk="0">
                  <a:moveTo>
                    <a:pt x="10473" y="21600"/>
                  </a:moveTo>
                  <a:cubicBezTo>
                    <a:pt x="7855" y="21600"/>
                    <a:pt x="5236" y="20206"/>
                    <a:pt x="3273" y="18116"/>
                  </a:cubicBezTo>
                  <a:cubicBezTo>
                    <a:pt x="1309" y="16723"/>
                    <a:pt x="0" y="13935"/>
                    <a:pt x="0" y="10452"/>
                  </a:cubicBezTo>
                  <a:cubicBezTo>
                    <a:pt x="0" y="7665"/>
                    <a:pt x="1309" y="4877"/>
                    <a:pt x="3273" y="2787"/>
                  </a:cubicBezTo>
                  <a:cubicBezTo>
                    <a:pt x="5236" y="697"/>
                    <a:pt x="7855" y="0"/>
                    <a:pt x="10473" y="0"/>
                  </a:cubicBezTo>
                  <a:cubicBezTo>
                    <a:pt x="13091" y="0"/>
                    <a:pt x="15709" y="697"/>
                    <a:pt x="17673" y="2787"/>
                  </a:cubicBezTo>
                  <a:cubicBezTo>
                    <a:pt x="21600" y="6968"/>
                    <a:pt x="21600" y="13935"/>
                    <a:pt x="17673" y="18116"/>
                  </a:cubicBezTo>
                  <a:cubicBezTo>
                    <a:pt x="15709" y="20206"/>
                    <a:pt x="13091" y="21600"/>
                    <a:pt x="10473" y="21600"/>
                  </a:cubicBezTo>
                  <a:close/>
                  <a:moveTo>
                    <a:pt x="10473" y="2787"/>
                  </a:moveTo>
                  <a:cubicBezTo>
                    <a:pt x="8509" y="2787"/>
                    <a:pt x="6545" y="3484"/>
                    <a:pt x="5236" y="4877"/>
                  </a:cubicBezTo>
                  <a:cubicBezTo>
                    <a:pt x="3927" y="6271"/>
                    <a:pt x="2618" y="8361"/>
                    <a:pt x="2618" y="10452"/>
                  </a:cubicBezTo>
                  <a:cubicBezTo>
                    <a:pt x="2618" y="13239"/>
                    <a:pt x="3927" y="14632"/>
                    <a:pt x="5236" y="16723"/>
                  </a:cubicBezTo>
                  <a:cubicBezTo>
                    <a:pt x="6545" y="18116"/>
                    <a:pt x="8509" y="18813"/>
                    <a:pt x="10473" y="18813"/>
                  </a:cubicBezTo>
                  <a:cubicBezTo>
                    <a:pt x="12436" y="18813"/>
                    <a:pt x="14400" y="18116"/>
                    <a:pt x="15709" y="16723"/>
                  </a:cubicBezTo>
                  <a:cubicBezTo>
                    <a:pt x="18982" y="13239"/>
                    <a:pt x="18982" y="8361"/>
                    <a:pt x="15709" y="4877"/>
                  </a:cubicBezTo>
                  <a:cubicBezTo>
                    <a:pt x="14400" y="3484"/>
                    <a:pt x="12436" y="2787"/>
                    <a:pt x="10473" y="278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4" name="Freeform 57"/>
            <p:cNvSpPr/>
            <p:nvPr/>
          </p:nvSpPr>
          <p:spPr>
            <a:xfrm>
              <a:off x="504824" y="9525"/>
              <a:ext cx="233364" cy="510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96" y="21600"/>
                  </a:moveTo>
                  <a:lnTo>
                    <a:pt x="18955" y="18503"/>
                  </a:lnTo>
                  <a:lnTo>
                    <a:pt x="0" y="12772"/>
                  </a:lnTo>
                  <a:lnTo>
                    <a:pt x="0" y="0"/>
                  </a:lnTo>
                  <a:lnTo>
                    <a:pt x="2204" y="0"/>
                  </a:lnTo>
                  <a:lnTo>
                    <a:pt x="2204" y="12752"/>
                  </a:lnTo>
                  <a:lnTo>
                    <a:pt x="21159" y="18503"/>
                  </a:lnTo>
                  <a:lnTo>
                    <a:pt x="21600" y="21600"/>
                  </a:lnTo>
                  <a:lnTo>
                    <a:pt x="19396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5" name="Freeform 58"/>
            <p:cNvSpPr/>
            <p:nvPr/>
          </p:nvSpPr>
          <p:spPr>
            <a:xfrm>
              <a:off x="633412" y="5103812"/>
              <a:ext cx="185739" cy="185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77" y="21600"/>
                  </a:moveTo>
                  <a:cubicBezTo>
                    <a:pt x="4985" y="21600"/>
                    <a:pt x="0" y="16615"/>
                    <a:pt x="0" y="10523"/>
                  </a:cubicBezTo>
                  <a:cubicBezTo>
                    <a:pt x="0" y="4985"/>
                    <a:pt x="4985" y="0"/>
                    <a:pt x="11077" y="0"/>
                  </a:cubicBezTo>
                  <a:cubicBezTo>
                    <a:pt x="16615" y="0"/>
                    <a:pt x="21600" y="4985"/>
                    <a:pt x="21600" y="10523"/>
                  </a:cubicBezTo>
                  <a:cubicBezTo>
                    <a:pt x="21600" y="16615"/>
                    <a:pt x="16615" y="21600"/>
                    <a:pt x="11077" y="21600"/>
                  </a:cubicBezTo>
                  <a:close/>
                  <a:moveTo>
                    <a:pt x="11077" y="2215"/>
                  </a:moveTo>
                  <a:cubicBezTo>
                    <a:pt x="6092" y="2215"/>
                    <a:pt x="2215" y="6092"/>
                    <a:pt x="2215" y="10523"/>
                  </a:cubicBezTo>
                  <a:cubicBezTo>
                    <a:pt x="2215" y="15508"/>
                    <a:pt x="6092" y="19385"/>
                    <a:pt x="11077" y="19385"/>
                  </a:cubicBezTo>
                  <a:cubicBezTo>
                    <a:pt x="15508" y="19385"/>
                    <a:pt x="19385" y="15508"/>
                    <a:pt x="19385" y="10523"/>
                  </a:cubicBezTo>
                  <a:cubicBezTo>
                    <a:pt x="19385" y="6092"/>
                    <a:pt x="15508" y="2215"/>
                    <a:pt x="11077" y="221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C96A3"/>
                </a:gs>
                <a:gs pos="100000">
                  <a:srgbClr val="3B4C5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07" name="Title Text"/>
          <p:cNvSpPr txBox="1">
            <a:spLocks noGrp="1"/>
          </p:cNvSpPr>
          <p:nvPr>
            <p:ph type="title"/>
          </p:nvPr>
        </p:nvSpPr>
        <p:spPr>
          <a:xfrm>
            <a:off x="1876424" y="1122362"/>
            <a:ext cx="8791576" cy="2387601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10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76424" y="3602037"/>
            <a:ext cx="8791576" cy="1655763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000" cap="all">
                <a:solidFill>
                  <a:srgbClr val="7C96A3"/>
                </a:solidFill>
              </a:defRPr>
            </a:lvl1pPr>
            <a:lvl2pPr marL="0" indent="457200">
              <a:buSzTx/>
              <a:buFontTx/>
              <a:buNone/>
              <a:defRPr sz="2000" cap="all">
                <a:solidFill>
                  <a:srgbClr val="7C96A3"/>
                </a:solidFill>
              </a:defRPr>
            </a:lvl2pPr>
            <a:lvl3pPr marL="0" indent="914400">
              <a:buSzTx/>
              <a:buFontTx/>
              <a:buNone/>
              <a:defRPr sz="2000" cap="all">
                <a:solidFill>
                  <a:srgbClr val="7C96A3"/>
                </a:solidFill>
              </a:defRPr>
            </a:lvl3pPr>
            <a:lvl4pPr marL="0" indent="1371600">
              <a:buSzTx/>
              <a:buFontTx/>
              <a:buNone/>
              <a:defRPr sz="2000" cap="all">
                <a:solidFill>
                  <a:srgbClr val="7C96A3"/>
                </a:solidFill>
              </a:defRPr>
            </a:lvl4pPr>
            <a:lvl5pPr marL="0" indent="1828800">
              <a:buSzTx/>
              <a:buFontTx/>
              <a:buNone/>
              <a:defRPr sz="2000" cap="all">
                <a:solidFill>
                  <a:srgbClr val="7C96A3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423713" y="5477191"/>
            <a:ext cx="244287" cy="2311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itle Text"/>
          <p:cNvSpPr txBox="1">
            <a:spLocks noGrp="1"/>
          </p:cNvSpPr>
          <p:nvPr>
            <p:ph type="title"/>
          </p:nvPr>
        </p:nvSpPr>
        <p:spPr>
          <a:xfrm>
            <a:off x="1141409" y="4304663"/>
            <a:ext cx="9912356" cy="819357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229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141411" y="606425"/>
            <a:ext cx="9912354" cy="3299780"/>
          </a:xfrm>
          <a:prstGeom prst="rect">
            <a:avLst/>
          </a:prstGeom>
          <a:ln w="19050" cap="sq">
            <a:solidFill>
              <a:srgbClr val="B0C0C8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363" y="5124020"/>
            <a:ext cx="9910860" cy="682473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itle Text"/>
          <p:cNvSpPr txBox="1">
            <a:spLocks noGrp="1"/>
          </p:cNvSpPr>
          <p:nvPr>
            <p:ph type="title"/>
          </p:nvPr>
        </p:nvSpPr>
        <p:spPr>
          <a:xfrm>
            <a:off x="1141456" y="609600"/>
            <a:ext cx="9905956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409" y="4419598"/>
            <a:ext cx="9904460" cy="1371600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  <a:defRPr sz="1800"/>
            </a:lvl1pPr>
            <a:lvl2pPr marL="0" indent="457200">
              <a:buSzTx/>
              <a:buFontTx/>
              <a:buNone/>
              <a:defRPr sz="1800"/>
            </a:lvl2pPr>
            <a:lvl3pPr marL="0" indent="914400">
              <a:buSzTx/>
              <a:buFontTx/>
              <a:buNone/>
              <a:defRPr sz="1800"/>
            </a:lvl3pPr>
            <a:lvl4pPr marL="0" indent="1371600">
              <a:buSzTx/>
              <a:buFontTx/>
              <a:buNone/>
              <a:defRPr sz="1800"/>
            </a:lvl4pPr>
            <a:lvl5pPr marL="0" indent="1828800"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itle Text"/>
          <p:cNvSpPr txBox="1">
            <a:spLocks noGrp="1"/>
          </p:cNvSpPr>
          <p:nvPr>
            <p:ph type="title"/>
          </p:nvPr>
        </p:nvSpPr>
        <p:spPr>
          <a:xfrm>
            <a:off x="1446212" y="609598"/>
            <a:ext cx="9302753" cy="274843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20644" y="3365556"/>
            <a:ext cx="8752300" cy="54896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400"/>
            </a:lvl1pPr>
            <a:lvl2pPr marL="0" indent="457200">
              <a:buSzTx/>
              <a:buFontTx/>
              <a:buNone/>
              <a:defRPr sz="1400"/>
            </a:lvl2pPr>
            <a:lvl3pPr marL="0" indent="914400">
              <a:buSzTx/>
              <a:buFontTx/>
              <a:buNone/>
              <a:defRPr sz="1400"/>
            </a:lvl3pPr>
            <a:lvl4pPr marL="0" indent="1371600">
              <a:buSzTx/>
              <a:buFontTx/>
              <a:buNone/>
              <a:defRPr sz="1400"/>
            </a:lvl4pPr>
            <a:lvl5pPr marL="0" indent="1828800"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41410" y="4309919"/>
            <a:ext cx="9906004" cy="1489497"/>
          </a:xfrm>
          <a:prstGeom prst="rect">
            <a:avLst/>
          </a:prstGeom>
        </p:spPr>
        <p:txBody>
          <a:bodyPr anchor="ctr"/>
          <a:lstStyle/>
          <a:p>
            <a:pPr marL="0" indent="0">
              <a:buSzTx/>
              <a:buFontTx/>
              <a:buNone/>
              <a:defRPr sz="1800"/>
            </a:pPr>
            <a:endParaRPr/>
          </a:p>
        </p:txBody>
      </p:sp>
      <p:sp>
        <p:nvSpPr>
          <p:cNvPr id="250" name="TextBox 59"/>
          <p:cNvSpPr txBox="1"/>
          <p:nvPr/>
        </p:nvSpPr>
        <p:spPr>
          <a:xfrm>
            <a:off x="903512" y="426612"/>
            <a:ext cx="609601" cy="119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sz="8000" cap="all">
                <a:solidFill>
                  <a:srgbClr val="FFFFFF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251" name="TextBox 60"/>
          <p:cNvSpPr txBox="1"/>
          <p:nvPr/>
        </p:nvSpPr>
        <p:spPr>
          <a:xfrm>
            <a:off x="10537369" y="2459189"/>
            <a:ext cx="609601" cy="119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sz="8000" cap="all">
                <a:solidFill>
                  <a:srgbClr val="FFFFFF"/>
                </a:solidFill>
              </a:defRPr>
            </a:lvl1pPr>
          </a:lstStyle>
          <a:p>
            <a:r>
              <a:t>”</a:t>
            </a:r>
          </a:p>
        </p:txBody>
      </p:sp>
      <p:sp>
        <p:nvSpPr>
          <p:cNvPr id="2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itle Text"/>
          <p:cNvSpPr txBox="1">
            <a:spLocks noGrp="1"/>
          </p:cNvSpPr>
          <p:nvPr>
            <p:ph type="title"/>
          </p:nvPr>
        </p:nvSpPr>
        <p:spPr>
          <a:xfrm>
            <a:off x="1141409" y="2134041"/>
            <a:ext cx="9906002" cy="2511836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363" y="4657654"/>
            <a:ext cx="9904506" cy="114064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/>
            </a:lvl1pPr>
            <a:lvl2pPr marL="0" indent="457200">
              <a:buSzTx/>
              <a:buFontTx/>
              <a:buNone/>
              <a:defRPr sz="1800"/>
            </a:lvl2pPr>
            <a:lvl3pPr marL="0" indent="914400">
              <a:buSzTx/>
              <a:buFontTx/>
              <a:buNone/>
              <a:defRPr sz="1800"/>
            </a:lvl3pPr>
            <a:lvl4pPr marL="0" indent="1371600">
              <a:buSzTx/>
              <a:buFontTx/>
              <a:buNone/>
              <a:defRPr sz="1800"/>
            </a:lvl4pPr>
            <a:lvl5pPr marL="0" indent="1828800"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itle Text"/>
          <p:cNvSpPr txBox="1">
            <a:spLocks noGrp="1"/>
          </p:cNvSpPr>
          <p:nvPr>
            <p:ph type="title"/>
          </p:nvPr>
        </p:nvSpPr>
        <p:spPr>
          <a:xfrm>
            <a:off x="1141412" y="609600"/>
            <a:ext cx="9905999" cy="190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409" y="2674462"/>
            <a:ext cx="3196901" cy="685801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SzTx/>
              <a:buFontTx/>
              <a:buNone/>
              <a:defRPr cap="all"/>
            </a:lvl1pPr>
            <a:lvl2pPr marL="0" indent="457200">
              <a:lnSpc>
                <a:spcPct val="90000"/>
              </a:lnSpc>
              <a:buSzTx/>
              <a:buFontTx/>
              <a:buNone/>
              <a:defRPr cap="all"/>
            </a:lvl2pPr>
            <a:lvl3pPr marL="0" indent="914400">
              <a:lnSpc>
                <a:spcPct val="90000"/>
              </a:lnSpc>
              <a:buSzTx/>
              <a:buFontTx/>
              <a:buNone/>
              <a:defRPr cap="all"/>
            </a:lvl3pPr>
            <a:lvl4pPr marL="0" indent="1371600">
              <a:lnSpc>
                <a:spcPct val="90000"/>
              </a:lnSpc>
              <a:buSzTx/>
              <a:buFontTx/>
              <a:buNone/>
              <a:defRPr cap="all"/>
            </a:lvl4pPr>
            <a:lvl5pPr marL="0" indent="1828800">
              <a:lnSpc>
                <a:spcPct val="90000"/>
              </a:lnSpc>
              <a:buSzTx/>
              <a:buFontTx/>
              <a:buNone/>
              <a:defRPr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27917" y="3360263"/>
            <a:ext cx="3208736" cy="243093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  <a:endParaRPr/>
          </a:p>
        </p:txBody>
      </p:sp>
      <p:sp>
        <p:nvSpPr>
          <p:cNvPr id="27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514765" y="2677635"/>
            <a:ext cx="3184386" cy="685801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buSzTx/>
              <a:buFontTx/>
              <a:buNone/>
              <a:defRPr cap="all"/>
            </a:pPr>
            <a:endParaRPr/>
          </a:p>
        </p:txBody>
      </p:sp>
      <p:sp>
        <p:nvSpPr>
          <p:cNvPr id="27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04212" y="3363435"/>
            <a:ext cx="3195832" cy="243093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  <a:endParaRPr/>
          </a:p>
        </p:txBody>
      </p:sp>
      <p:sp>
        <p:nvSpPr>
          <p:cNvPr id="27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7852441" y="2674462"/>
            <a:ext cx="3194969" cy="685801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buSzTx/>
              <a:buFontTx/>
              <a:buNone/>
              <a:defRPr cap="all"/>
            </a:pPr>
            <a:endParaRPr/>
          </a:p>
        </p:txBody>
      </p:sp>
      <p:sp>
        <p:nvSpPr>
          <p:cNvPr id="27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7852441" y="3360263"/>
            <a:ext cx="3194969" cy="243093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  <a:endParaRPr/>
          </a:p>
        </p:txBody>
      </p:sp>
      <p:sp>
        <p:nvSpPr>
          <p:cNvPr id="2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itle Text"/>
          <p:cNvSpPr txBox="1">
            <a:spLocks noGrp="1"/>
          </p:cNvSpPr>
          <p:nvPr>
            <p:ph type="title"/>
          </p:nvPr>
        </p:nvSpPr>
        <p:spPr>
          <a:xfrm>
            <a:off x="1141411" y="609600"/>
            <a:ext cx="9906000" cy="190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412" y="4404595"/>
            <a:ext cx="3195242" cy="576263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SzTx/>
              <a:buFontTx/>
              <a:buNone/>
              <a:defRPr sz="2000" cap="all"/>
            </a:lvl1pPr>
            <a:lvl2pPr marL="0" indent="457200">
              <a:lnSpc>
                <a:spcPct val="90000"/>
              </a:lnSpc>
              <a:buSzTx/>
              <a:buFontTx/>
              <a:buNone/>
              <a:defRPr sz="2000" cap="all"/>
            </a:lvl2pPr>
            <a:lvl3pPr marL="0" indent="914400">
              <a:lnSpc>
                <a:spcPct val="90000"/>
              </a:lnSpc>
              <a:buSzTx/>
              <a:buFontTx/>
              <a:buNone/>
              <a:defRPr sz="2000" cap="all"/>
            </a:lvl3pPr>
            <a:lvl4pPr marL="0" indent="1371600">
              <a:lnSpc>
                <a:spcPct val="90000"/>
              </a:lnSpc>
              <a:buSzTx/>
              <a:buFontTx/>
              <a:buNone/>
              <a:defRPr sz="2000" cap="all"/>
            </a:lvl4pPr>
            <a:lvl5pPr marL="0" indent="1828800">
              <a:lnSpc>
                <a:spcPct val="90000"/>
              </a:lnSpc>
              <a:buSzTx/>
              <a:buFontTx/>
              <a:buNone/>
              <a:defRPr sz="2000"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141412" y="2666998"/>
            <a:ext cx="3195242" cy="1524001"/>
          </a:xfrm>
          <a:prstGeom prst="rect">
            <a:avLst/>
          </a:prstGeom>
          <a:ln w="19050" cap="sq">
            <a:solidFill>
              <a:srgbClr val="B0C0C8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8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141412" y="4980857"/>
            <a:ext cx="3195242" cy="817844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  <a:endParaRPr/>
          </a:p>
        </p:txBody>
      </p:sp>
      <p:sp>
        <p:nvSpPr>
          <p:cNvPr id="286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489053" y="4404595"/>
            <a:ext cx="3200401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buSzTx/>
              <a:buFontTx/>
              <a:buNone/>
              <a:defRPr sz="2000" cap="all"/>
            </a:pPr>
            <a:endParaRPr/>
          </a:p>
        </p:txBody>
      </p:sp>
      <p:sp>
        <p:nvSpPr>
          <p:cNvPr id="28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489053" y="2666998"/>
            <a:ext cx="3198941" cy="1524001"/>
          </a:xfrm>
          <a:prstGeom prst="rect">
            <a:avLst/>
          </a:prstGeom>
          <a:ln w="19050" cap="sq">
            <a:solidFill>
              <a:srgbClr val="B0C0C8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88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487593" y="4980856"/>
            <a:ext cx="3200401" cy="81034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  <a:endParaRPr/>
          </a:p>
        </p:txBody>
      </p:sp>
      <p:sp>
        <p:nvSpPr>
          <p:cNvPr id="289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7852567" y="4404595"/>
            <a:ext cx="3190742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buSzTx/>
              <a:buFontTx/>
              <a:buNone/>
              <a:defRPr sz="2000" cap="all"/>
            </a:pPr>
            <a:endParaRPr/>
          </a:p>
        </p:txBody>
      </p:sp>
      <p:sp>
        <p:nvSpPr>
          <p:cNvPr id="290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7852441" y="2666998"/>
            <a:ext cx="3194970" cy="1524001"/>
          </a:xfrm>
          <a:prstGeom prst="rect">
            <a:avLst/>
          </a:prstGeom>
          <a:ln w="19050" cap="sq">
            <a:solidFill>
              <a:srgbClr val="B0C0C8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91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7852441" y="4980854"/>
            <a:ext cx="3194969" cy="81034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  <a:endParaRPr/>
          </a:p>
        </p:txBody>
      </p:sp>
      <p:sp>
        <p:nvSpPr>
          <p:cNvPr id="2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0" name="Body Level One…"/>
          <p:cNvSpPr txBox="1">
            <a:spLocks noGrp="1"/>
          </p:cNvSpPr>
          <p:nvPr>
            <p:ph type="body" idx="1"/>
          </p:nvPr>
        </p:nvSpPr>
        <p:spPr>
          <a:xfrm>
            <a:off x="1141412" y="2249486"/>
            <a:ext cx="9906000" cy="354171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itle Text"/>
          <p:cNvSpPr txBox="1">
            <a:spLocks noGrp="1"/>
          </p:cNvSpPr>
          <p:nvPr>
            <p:ph type="title"/>
          </p:nvPr>
        </p:nvSpPr>
        <p:spPr>
          <a:xfrm>
            <a:off x="9042400" y="609598"/>
            <a:ext cx="2005011" cy="518160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9" name="Body Level One…"/>
          <p:cNvSpPr txBox="1">
            <a:spLocks noGrp="1"/>
          </p:cNvSpPr>
          <p:nvPr>
            <p:ph type="body" idx="1"/>
          </p:nvPr>
        </p:nvSpPr>
        <p:spPr>
          <a:xfrm>
            <a:off x="1141409" y="609598"/>
            <a:ext cx="7748591" cy="518160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2" descr="Picture 2"/>
          <p:cNvPicPr>
            <a:picLocks noChangeAspect="1"/>
          </p:cNvPicPr>
          <p:nvPr/>
        </p:nvPicPr>
        <p:blipFill>
          <a:blip r:embed="rId2">
            <a:alphaModFix amt="30000"/>
            <a:extLst/>
          </a:blip>
          <a:stretch>
            <a:fillRect/>
          </a:stretch>
        </p:blipFill>
        <p:spPr>
          <a:xfrm>
            <a:off x="0" y="-2"/>
            <a:ext cx="12192004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5" name="Group 7"/>
          <p:cNvGrpSpPr/>
          <p:nvPr/>
        </p:nvGrpSpPr>
        <p:grpSpPr>
          <a:xfrm>
            <a:off x="-14288" y="-1"/>
            <a:ext cx="12053889" cy="6858002"/>
            <a:chOff x="0" y="0"/>
            <a:chExt cx="12053888" cy="6858000"/>
          </a:xfrm>
        </p:grpSpPr>
        <p:grpSp>
          <p:nvGrpSpPr>
            <p:cNvPr id="143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117" name="Rectangle 5"/>
              <p:cNvSpPr/>
              <p:nvPr/>
            </p:nvSpPr>
            <p:spPr>
              <a:xfrm>
                <a:off x="128588" y="4763"/>
                <a:ext cx="23814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8" name="Freeform 6"/>
              <p:cNvSpPr/>
              <p:nvPr/>
            </p:nvSpPr>
            <p:spPr>
              <a:xfrm>
                <a:off x="47625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9" name="Freeform 7"/>
              <p:cNvSpPr/>
              <p:nvPr/>
            </p:nvSpPr>
            <p:spPr>
              <a:xfrm>
                <a:off x="42863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0" name="Freeform 8"/>
              <p:cNvSpPr/>
              <p:nvPr/>
            </p:nvSpPr>
            <p:spPr>
              <a:xfrm>
                <a:off x="214313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1" name="Freeform 9"/>
              <p:cNvSpPr/>
              <p:nvPr/>
            </p:nvSpPr>
            <p:spPr>
              <a:xfrm>
                <a:off x="517525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2" name="Freeform 10"/>
              <p:cNvSpPr/>
              <p:nvPr/>
            </p:nvSpPr>
            <p:spPr>
              <a:xfrm>
                <a:off x="300038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3" name="Freeform 11"/>
              <p:cNvSpPr/>
              <p:nvPr/>
            </p:nvSpPr>
            <p:spPr>
              <a:xfrm>
                <a:off x="560388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4" name="Freeform 12"/>
              <p:cNvSpPr/>
              <p:nvPr/>
            </p:nvSpPr>
            <p:spPr>
              <a:xfrm>
                <a:off x="603250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5" name="Freeform 13"/>
              <p:cNvSpPr/>
              <p:nvPr/>
            </p:nvSpPr>
            <p:spPr>
              <a:xfrm>
                <a:off x="603250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6" name="Freeform 14"/>
              <p:cNvSpPr/>
              <p:nvPr/>
            </p:nvSpPr>
            <p:spPr>
              <a:xfrm>
                <a:off x="655638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7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8" name="Freeform 17"/>
              <p:cNvSpPr/>
              <p:nvPr/>
            </p:nvSpPr>
            <p:spPr>
              <a:xfrm>
                <a:off x="23813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9" name="Freeform 18"/>
              <p:cNvSpPr/>
              <p:nvPr/>
            </p:nvSpPr>
            <p:spPr>
              <a:xfrm>
                <a:off x="4763" y="3549649"/>
                <a:ext cx="147639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0" name="Freeform 19"/>
              <p:cNvSpPr/>
              <p:nvPr/>
            </p:nvSpPr>
            <p:spPr>
              <a:xfrm>
                <a:off x="142875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1" name="Freeform 20"/>
              <p:cNvSpPr/>
              <p:nvPr/>
            </p:nvSpPr>
            <p:spPr>
              <a:xfrm>
                <a:off x="219075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2" name="Rectangle 21"/>
              <p:cNvSpPr/>
              <p:nvPr/>
            </p:nvSpPr>
            <p:spPr>
              <a:xfrm>
                <a:off x="147638" y="4662487"/>
                <a:ext cx="23814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3" name="Freeform 22"/>
              <p:cNvSpPr/>
              <p:nvPr/>
            </p:nvSpPr>
            <p:spPr>
              <a:xfrm>
                <a:off x="238125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4" name="Freeform 23"/>
              <p:cNvSpPr/>
              <p:nvPr/>
            </p:nvSpPr>
            <p:spPr>
              <a:xfrm>
                <a:off x="66675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5" name="Freeform 24"/>
              <p:cNvSpPr/>
              <p:nvPr/>
            </p:nvSpPr>
            <p:spPr>
              <a:xfrm>
                <a:off x="0" y="5627687"/>
                <a:ext cx="85726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6" name="Freeform 25"/>
              <p:cNvSpPr/>
              <p:nvPr/>
            </p:nvSpPr>
            <p:spPr>
              <a:xfrm>
                <a:off x="541338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7" name="Freeform 26"/>
              <p:cNvSpPr/>
              <p:nvPr/>
            </p:nvSpPr>
            <p:spPr>
              <a:xfrm>
                <a:off x="323850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8" name="Freeform 27"/>
              <p:cNvSpPr/>
              <p:nvPr/>
            </p:nvSpPr>
            <p:spPr>
              <a:xfrm>
                <a:off x="584200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9" name="Freeform 28"/>
              <p:cNvSpPr/>
              <p:nvPr/>
            </p:nvSpPr>
            <p:spPr>
              <a:xfrm>
                <a:off x="627063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0" name="Freeform 29"/>
              <p:cNvSpPr/>
              <p:nvPr/>
            </p:nvSpPr>
            <p:spPr>
              <a:xfrm>
                <a:off x="627063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1" name="Freeform 30"/>
              <p:cNvSpPr/>
              <p:nvPr/>
            </p:nvSpPr>
            <p:spPr>
              <a:xfrm>
                <a:off x="684213" y="6330949"/>
                <a:ext cx="417513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2" name="Freeform 31"/>
              <p:cNvSpPr/>
              <p:nvPr/>
            </p:nvSpPr>
            <p:spPr>
              <a:xfrm>
                <a:off x="1063625" y="6221412"/>
                <a:ext cx="150020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54" name="Group 9"/>
            <p:cNvGrpSpPr/>
            <p:nvPr/>
          </p:nvGrpSpPr>
          <p:grpSpPr>
            <a:xfrm>
              <a:off x="11386343" y="0"/>
              <a:ext cx="667546" cy="6848476"/>
              <a:chOff x="0" y="0"/>
              <a:chExt cx="667544" cy="6848475"/>
            </a:xfrm>
          </p:grpSpPr>
          <p:sp>
            <p:nvSpPr>
              <p:cNvPr id="144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5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6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7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8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9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0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1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2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3" name="Rectangle 41"/>
              <p:cNvSpPr/>
              <p:nvPr/>
            </p:nvSpPr>
            <p:spPr>
              <a:xfrm>
                <a:off x="567531" y="6596062"/>
                <a:ext cx="23814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7" name="Body Level One…"/>
          <p:cNvSpPr txBox="1">
            <a:spLocks noGrp="1"/>
          </p:cNvSpPr>
          <p:nvPr>
            <p:ph type="body" idx="1"/>
          </p:nvPr>
        </p:nvSpPr>
        <p:spPr>
          <a:xfrm>
            <a:off x="1141412" y="2249486"/>
            <a:ext cx="9906000" cy="354171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itle Text"/>
          <p:cNvSpPr txBox="1">
            <a:spLocks noGrp="1"/>
          </p:cNvSpPr>
          <p:nvPr>
            <p:ph type="title"/>
          </p:nvPr>
        </p:nvSpPr>
        <p:spPr>
          <a:xfrm>
            <a:off x="1141411" y="1419225"/>
            <a:ext cx="9906001" cy="28527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1411" y="4424362"/>
            <a:ext cx="9906001" cy="1374777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 cap="all"/>
            </a:lvl1pPr>
            <a:lvl2pPr marL="0" indent="457200">
              <a:buSzTx/>
              <a:buFontTx/>
              <a:buNone/>
              <a:defRPr sz="1800" cap="all"/>
            </a:lvl2pPr>
            <a:lvl3pPr marL="0" indent="914400">
              <a:buSzTx/>
              <a:buFontTx/>
              <a:buNone/>
              <a:defRPr sz="1800" cap="all"/>
            </a:lvl3pPr>
            <a:lvl4pPr marL="0" indent="1371600">
              <a:buSzTx/>
              <a:buFontTx/>
              <a:buNone/>
              <a:defRPr sz="1800" cap="all"/>
            </a:lvl4pPr>
            <a:lvl5pPr marL="0" indent="1828800">
              <a:buSzTx/>
              <a:buFontTx/>
              <a:buNone/>
              <a:defRPr sz="1800"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7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41409" y="2249485"/>
            <a:ext cx="4878391" cy="354171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itle Text"/>
          <p:cNvSpPr txBox="1">
            <a:spLocks noGrp="1"/>
          </p:cNvSpPr>
          <p:nvPr>
            <p:ph type="title"/>
          </p:nvPr>
        </p:nvSpPr>
        <p:spPr>
          <a:xfrm>
            <a:off x="1141411" y="619126"/>
            <a:ext cx="9906001" cy="147796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0018" y="2249485"/>
            <a:ext cx="4649784" cy="823913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90000"/>
              </a:lnSpc>
              <a:buSzTx/>
              <a:buFontTx/>
              <a:buNone/>
              <a:defRPr cap="all"/>
            </a:lvl1pPr>
            <a:lvl2pPr marL="0" indent="457200">
              <a:lnSpc>
                <a:spcPct val="90000"/>
              </a:lnSpc>
              <a:buSzTx/>
              <a:buFontTx/>
              <a:buNone/>
              <a:defRPr cap="all"/>
            </a:lvl2pPr>
            <a:lvl3pPr marL="0" indent="914400">
              <a:lnSpc>
                <a:spcPct val="90000"/>
              </a:lnSpc>
              <a:buSzTx/>
              <a:buFontTx/>
              <a:buNone/>
              <a:defRPr cap="all"/>
            </a:lvl3pPr>
            <a:lvl4pPr marL="0" indent="1371600">
              <a:lnSpc>
                <a:spcPct val="90000"/>
              </a:lnSpc>
              <a:buSzTx/>
              <a:buFontTx/>
              <a:buNone/>
              <a:defRPr cap="all"/>
            </a:lvl4pPr>
            <a:lvl5pPr marL="0" indent="1828800">
              <a:lnSpc>
                <a:spcPct val="90000"/>
              </a:lnSpc>
              <a:buSzTx/>
              <a:buFontTx/>
              <a:buNone/>
              <a:defRPr cap="all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400808" y="2249484"/>
            <a:ext cx="4646603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buSzTx/>
              <a:buFontTx/>
              <a:buNone/>
              <a:defRPr cap="all"/>
            </a:pPr>
            <a:endParaRPr/>
          </a:p>
        </p:txBody>
      </p:sp>
      <p:sp>
        <p:nvSpPr>
          <p:cNvPr id="1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itle Text"/>
          <p:cNvSpPr txBox="1">
            <a:spLocks noGrp="1"/>
          </p:cNvSpPr>
          <p:nvPr>
            <p:ph type="title"/>
          </p:nvPr>
        </p:nvSpPr>
        <p:spPr>
          <a:xfrm>
            <a:off x="1146705" y="609601"/>
            <a:ext cx="3856038" cy="163988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20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56200" y="592666"/>
            <a:ext cx="5891210" cy="5198534"/>
          </a:xfrm>
          <a:prstGeom prst="rect">
            <a:avLst/>
          </a:prstGeom>
        </p:spPr>
        <p:txBody>
          <a:bodyPr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146704" y="2249485"/>
            <a:ext cx="3856039" cy="354171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2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itle Text"/>
          <p:cNvSpPr txBox="1">
            <a:spLocks noGrp="1"/>
          </p:cNvSpPr>
          <p:nvPr>
            <p:ph type="title"/>
          </p:nvPr>
        </p:nvSpPr>
        <p:spPr>
          <a:xfrm>
            <a:off x="1141412" y="609600"/>
            <a:ext cx="5934509" cy="1639886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219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7380720" y="609600"/>
            <a:ext cx="3666691" cy="5181601"/>
          </a:xfrm>
          <a:prstGeom prst="rect">
            <a:avLst/>
          </a:prstGeom>
          <a:ln w="19050" cap="sq">
            <a:solidFill>
              <a:srgbClr val="B0C0C8">
                <a:alpha val="60000"/>
              </a:srgbClr>
            </a:solidFill>
            <a:miter lim="800000"/>
          </a:ln>
          <a:effectLst>
            <a:outerShdw blurRad="88900" dist="38100" dir="5400000" rotWithShape="0">
              <a:srgbClr val="000000">
                <a:alpha val="40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2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41409" y="2249485"/>
            <a:ext cx="5934513" cy="354171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icture 2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0" y="-2"/>
            <a:ext cx="12192004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" name="Group 7"/>
          <p:cNvGrpSpPr/>
          <p:nvPr/>
        </p:nvGrpSpPr>
        <p:grpSpPr>
          <a:xfrm>
            <a:off x="-14288" y="-1"/>
            <a:ext cx="12053889" cy="6858002"/>
            <a:chOff x="0" y="0"/>
            <a:chExt cx="12053888" cy="6858000"/>
          </a:xfrm>
        </p:grpSpPr>
        <p:grpSp>
          <p:nvGrpSpPr>
            <p:cNvPr id="29" name="Group 8"/>
            <p:cNvGrpSpPr/>
            <p:nvPr/>
          </p:nvGrpSpPr>
          <p:grpSpPr>
            <a:xfrm>
              <a:off x="0" y="0"/>
              <a:ext cx="1213645" cy="6858001"/>
              <a:chOff x="0" y="0"/>
              <a:chExt cx="1213644" cy="6858000"/>
            </a:xfrm>
          </p:grpSpPr>
          <p:sp>
            <p:nvSpPr>
              <p:cNvPr id="3" name="Rectangle 5"/>
              <p:cNvSpPr/>
              <p:nvPr/>
            </p:nvSpPr>
            <p:spPr>
              <a:xfrm>
                <a:off x="128588" y="4763"/>
                <a:ext cx="23814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" name="Freeform 6"/>
              <p:cNvSpPr/>
              <p:nvPr/>
            </p:nvSpPr>
            <p:spPr>
              <a:xfrm>
                <a:off x="47625" y="217646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" name="Freeform 7"/>
              <p:cNvSpPr/>
              <p:nvPr/>
            </p:nvSpPr>
            <p:spPr>
              <a:xfrm>
                <a:off x="42863" y="4021137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" name="Freeform 8"/>
              <p:cNvSpPr/>
              <p:nvPr/>
            </p:nvSpPr>
            <p:spPr>
              <a:xfrm>
                <a:off x="214313" y="4763"/>
                <a:ext cx="369889" cy="1811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209" y="21600"/>
                    </a:moveTo>
                    <a:lnTo>
                      <a:pt x="0" y="11851"/>
                    </a:lnTo>
                    <a:lnTo>
                      <a:pt x="0" y="0"/>
                    </a:lnTo>
                    <a:lnTo>
                      <a:pt x="1391" y="0"/>
                    </a:lnTo>
                    <a:lnTo>
                      <a:pt x="1391" y="11794"/>
                    </a:lnTo>
                    <a:lnTo>
                      <a:pt x="21600" y="21486"/>
                    </a:lnTo>
                    <a:lnTo>
                      <a:pt x="2020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Freeform 9"/>
              <p:cNvSpPr/>
              <p:nvPr/>
            </p:nvSpPr>
            <p:spPr>
              <a:xfrm>
                <a:off x="517525" y="1801812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24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Freeform 10"/>
              <p:cNvSpPr/>
              <p:nvPr/>
            </p:nvSpPr>
            <p:spPr>
              <a:xfrm>
                <a:off x="300038" y="4762"/>
                <a:ext cx="369889" cy="1430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88" y="21600"/>
                    </a:moveTo>
                    <a:lnTo>
                      <a:pt x="0" y="9182"/>
                    </a:lnTo>
                    <a:lnTo>
                      <a:pt x="0" y="0"/>
                    </a:lnTo>
                    <a:lnTo>
                      <a:pt x="1669" y="0"/>
                    </a:lnTo>
                    <a:lnTo>
                      <a:pt x="1669" y="9110"/>
                    </a:lnTo>
                    <a:lnTo>
                      <a:pt x="21600" y="21456"/>
                    </a:lnTo>
                    <a:lnTo>
                      <a:pt x="20488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Freeform 11"/>
              <p:cNvSpPr/>
              <p:nvPr/>
            </p:nvSpPr>
            <p:spPr>
              <a:xfrm>
                <a:off x="560388" y="0"/>
                <a:ext cx="152401" cy="912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7550" y="21600"/>
                    </a:lnTo>
                    <a:lnTo>
                      <a:pt x="17550" y="7213"/>
                    </a:lnTo>
                    <a:lnTo>
                      <a:pt x="0" y="225"/>
                    </a:lnTo>
                    <a:lnTo>
                      <a:pt x="3375" y="0"/>
                    </a:lnTo>
                    <a:lnTo>
                      <a:pt x="21600" y="71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Freeform 12"/>
              <p:cNvSpPr/>
              <p:nvPr/>
            </p:nvSpPr>
            <p:spPr>
              <a:xfrm>
                <a:off x="603250" y="14208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7820" y="0"/>
                      <a:pt x="21600" y="378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4860"/>
                      <a:pt x="1674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Freeform 13"/>
              <p:cNvSpPr/>
              <p:nvPr/>
            </p:nvSpPr>
            <p:spPr>
              <a:xfrm>
                <a:off x="603250" y="9032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Freeform 14"/>
              <p:cNvSpPr/>
              <p:nvPr/>
            </p:nvSpPr>
            <p:spPr>
              <a:xfrm>
                <a:off x="655638" y="0"/>
                <a:ext cx="422276" cy="5270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69" y="21600"/>
                    </a:moveTo>
                    <a:lnTo>
                      <a:pt x="3898" y="8002"/>
                    </a:lnTo>
                    <a:lnTo>
                      <a:pt x="0" y="390"/>
                    </a:lnTo>
                    <a:lnTo>
                      <a:pt x="1218" y="0"/>
                    </a:lnTo>
                    <a:lnTo>
                      <a:pt x="5116" y="7417"/>
                    </a:lnTo>
                    <a:lnTo>
                      <a:pt x="21600" y="20819"/>
                    </a:lnTo>
                    <a:lnTo>
                      <a:pt x="20869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Freeform 15"/>
              <p:cNvSpPr/>
              <p:nvPr/>
            </p:nvSpPr>
            <p:spPr>
              <a:xfrm>
                <a:off x="1042193" y="488949"/>
                <a:ext cx="147639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94" h="21600" extrusionOk="0">
                    <a:moveTo>
                      <a:pt x="9847" y="21600"/>
                    </a:moveTo>
                    <a:cubicBezTo>
                      <a:pt x="7306" y="21600"/>
                      <a:pt x="4765" y="20903"/>
                      <a:pt x="2859" y="18813"/>
                    </a:cubicBezTo>
                    <a:cubicBezTo>
                      <a:pt x="-953" y="13935"/>
                      <a:pt x="-953" y="6968"/>
                      <a:pt x="2859" y="2787"/>
                    </a:cubicBezTo>
                    <a:cubicBezTo>
                      <a:pt x="4765" y="697"/>
                      <a:pt x="7306" y="0"/>
                      <a:pt x="9847" y="0"/>
                    </a:cubicBezTo>
                    <a:cubicBezTo>
                      <a:pt x="12388" y="0"/>
                      <a:pt x="14929" y="697"/>
                      <a:pt x="16835" y="2787"/>
                    </a:cubicBezTo>
                    <a:cubicBezTo>
                      <a:pt x="20647" y="6968"/>
                      <a:pt x="20647" y="13935"/>
                      <a:pt x="16835" y="18813"/>
                    </a:cubicBezTo>
                    <a:cubicBezTo>
                      <a:pt x="14929" y="20903"/>
                      <a:pt x="12388" y="21600"/>
                      <a:pt x="9847" y="21600"/>
                    </a:cubicBezTo>
                    <a:close/>
                    <a:moveTo>
                      <a:pt x="9847" y="2787"/>
                    </a:moveTo>
                    <a:cubicBezTo>
                      <a:pt x="7941" y="2787"/>
                      <a:pt x="6035" y="3484"/>
                      <a:pt x="4765" y="4877"/>
                    </a:cubicBezTo>
                    <a:cubicBezTo>
                      <a:pt x="1588" y="8361"/>
                      <a:pt x="1588" y="13239"/>
                      <a:pt x="4765" y="16723"/>
                    </a:cubicBezTo>
                    <a:cubicBezTo>
                      <a:pt x="6035" y="18116"/>
                      <a:pt x="7941" y="18813"/>
                      <a:pt x="9847" y="18813"/>
                    </a:cubicBezTo>
                    <a:cubicBezTo>
                      <a:pt x="11753" y="18813"/>
                      <a:pt x="13659" y="18116"/>
                      <a:pt x="14929" y="16723"/>
                    </a:cubicBezTo>
                    <a:cubicBezTo>
                      <a:pt x="18106" y="13239"/>
                      <a:pt x="18106" y="8361"/>
                      <a:pt x="14929" y="4877"/>
                    </a:cubicBezTo>
                    <a:cubicBezTo>
                      <a:pt x="13659" y="3484"/>
                      <a:pt x="11753" y="2787"/>
                      <a:pt x="9847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Freeform 17"/>
              <p:cNvSpPr/>
              <p:nvPr/>
            </p:nvSpPr>
            <p:spPr>
              <a:xfrm>
                <a:off x="23813" y="1801812"/>
                <a:ext cx="123826" cy="127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2" y="21600"/>
                    </a:moveTo>
                    <a:lnTo>
                      <a:pt x="0" y="19170"/>
                    </a:lnTo>
                    <a:lnTo>
                      <a:pt x="19108" y="0"/>
                    </a:lnTo>
                    <a:lnTo>
                      <a:pt x="21600" y="2430"/>
                    </a:lnTo>
                    <a:lnTo>
                      <a:pt x="166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Freeform 18"/>
              <p:cNvSpPr/>
              <p:nvPr/>
            </p:nvSpPr>
            <p:spPr>
              <a:xfrm>
                <a:off x="4763" y="3549649"/>
                <a:ext cx="147639" cy="481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116" y="21600"/>
                    </a:lnTo>
                    <a:lnTo>
                      <a:pt x="18116" y="5560"/>
                    </a:lnTo>
                    <a:lnTo>
                      <a:pt x="0" y="855"/>
                    </a:lnTo>
                    <a:lnTo>
                      <a:pt x="2787" y="0"/>
                    </a:lnTo>
                    <a:lnTo>
                      <a:pt x="21600" y="4919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Freeform 19"/>
              <p:cNvSpPr/>
              <p:nvPr/>
            </p:nvSpPr>
            <p:spPr>
              <a:xfrm>
                <a:off x="142875" y="1382712"/>
                <a:ext cx="142876" cy="476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8720" y="21600"/>
                    </a:lnTo>
                    <a:lnTo>
                      <a:pt x="18720" y="6048"/>
                    </a:lnTo>
                    <a:lnTo>
                      <a:pt x="0" y="648"/>
                    </a:lnTo>
                    <a:lnTo>
                      <a:pt x="2160" y="0"/>
                    </a:lnTo>
                    <a:lnTo>
                      <a:pt x="21600" y="5832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" name="Freeform 20"/>
              <p:cNvSpPr/>
              <p:nvPr/>
            </p:nvSpPr>
            <p:spPr>
              <a:xfrm>
                <a:off x="219075" y="1849437"/>
                <a:ext cx="114301" cy="107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5400" y="21600"/>
                      <a:pt x="0" y="16904"/>
                      <a:pt x="0" y="11270"/>
                    </a:cubicBezTo>
                    <a:cubicBezTo>
                      <a:pt x="0" y="4696"/>
                      <a:pt x="5400" y="0"/>
                      <a:pt x="10800" y="0"/>
                    </a:cubicBezTo>
                    <a:cubicBezTo>
                      <a:pt x="16200" y="0"/>
                      <a:pt x="21600" y="4696"/>
                      <a:pt x="21600" y="11270"/>
                    </a:cubicBezTo>
                    <a:cubicBezTo>
                      <a:pt x="21600" y="16904"/>
                      <a:pt x="16200" y="21600"/>
                      <a:pt x="10800" y="21600"/>
                    </a:cubicBezTo>
                    <a:close/>
                    <a:moveTo>
                      <a:pt x="10800" y="3757"/>
                    </a:moveTo>
                    <a:cubicBezTo>
                      <a:pt x="7200" y="3757"/>
                      <a:pt x="3600" y="7513"/>
                      <a:pt x="3600" y="11270"/>
                    </a:cubicBezTo>
                    <a:cubicBezTo>
                      <a:pt x="3600" y="15026"/>
                      <a:pt x="7200" y="17843"/>
                      <a:pt x="10800" y="17843"/>
                    </a:cubicBezTo>
                    <a:cubicBezTo>
                      <a:pt x="14400" y="17843"/>
                      <a:pt x="18000" y="15026"/>
                      <a:pt x="18000" y="11270"/>
                    </a:cubicBezTo>
                    <a:cubicBezTo>
                      <a:pt x="18000" y="7513"/>
                      <a:pt x="14400" y="3757"/>
                      <a:pt x="10800" y="375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" name="Rectangle 21"/>
              <p:cNvSpPr/>
              <p:nvPr/>
            </p:nvSpPr>
            <p:spPr>
              <a:xfrm>
                <a:off x="147638" y="4662487"/>
                <a:ext cx="23814" cy="2181225"/>
              </a:xfrm>
              <a:prstGeom prst="rect">
                <a:avLst/>
              </a:pr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9" name="Freeform 22"/>
              <p:cNvSpPr/>
              <p:nvPr/>
            </p:nvSpPr>
            <p:spPr>
              <a:xfrm>
                <a:off x="238125" y="5041899"/>
                <a:ext cx="369889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1" y="21600"/>
                    </a:moveTo>
                    <a:lnTo>
                      <a:pt x="0" y="21600"/>
                    </a:lnTo>
                    <a:lnTo>
                      <a:pt x="0" y="9744"/>
                    </a:lnTo>
                    <a:lnTo>
                      <a:pt x="20209" y="0"/>
                    </a:lnTo>
                    <a:lnTo>
                      <a:pt x="21600" y="114"/>
                    </a:lnTo>
                    <a:lnTo>
                      <a:pt x="1391" y="9858"/>
                    </a:lnTo>
                    <a:lnTo>
                      <a:pt x="1391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" name="Freeform 23"/>
              <p:cNvSpPr/>
              <p:nvPr/>
            </p:nvSpPr>
            <p:spPr>
              <a:xfrm>
                <a:off x="66675" y="44815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120" y="19440"/>
                      <a:pt x="19440" y="15660"/>
                      <a:pt x="19440" y="10800"/>
                    </a:cubicBezTo>
                    <a:cubicBezTo>
                      <a:pt x="19440" y="5940"/>
                      <a:pt x="1512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1" name="Freeform 24"/>
              <p:cNvSpPr/>
              <p:nvPr/>
            </p:nvSpPr>
            <p:spPr>
              <a:xfrm>
                <a:off x="0" y="5627687"/>
                <a:ext cx="85726" cy="12160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4400" y="21600"/>
                    </a:lnTo>
                    <a:lnTo>
                      <a:pt x="14400" y="4202"/>
                    </a:lnTo>
                    <a:lnTo>
                      <a:pt x="0" y="85"/>
                    </a:lnTo>
                    <a:lnTo>
                      <a:pt x="7200" y="0"/>
                    </a:lnTo>
                    <a:lnTo>
                      <a:pt x="21600" y="4117"/>
                    </a:lnTo>
                    <a:lnTo>
                      <a:pt x="216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2" name="Freeform 25"/>
              <p:cNvSpPr/>
              <p:nvPr/>
            </p:nvSpPr>
            <p:spPr>
              <a:xfrm>
                <a:off x="541338" y="48672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" name="Freeform 26"/>
              <p:cNvSpPr/>
              <p:nvPr/>
            </p:nvSpPr>
            <p:spPr>
              <a:xfrm>
                <a:off x="323850" y="5422899"/>
                <a:ext cx="374651" cy="142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47" y="21600"/>
                    </a:moveTo>
                    <a:lnTo>
                      <a:pt x="0" y="21600"/>
                    </a:lnTo>
                    <a:lnTo>
                      <a:pt x="0" y="12388"/>
                    </a:lnTo>
                    <a:lnTo>
                      <a:pt x="275" y="12315"/>
                    </a:lnTo>
                    <a:lnTo>
                      <a:pt x="20227" y="0"/>
                    </a:lnTo>
                    <a:lnTo>
                      <a:pt x="21600" y="144"/>
                    </a:lnTo>
                    <a:lnTo>
                      <a:pt x="1647" y="12460"/>
                    </a:lnTo>
                    <a:lnTo>
                      <a:pt x="164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" name="Freeform 27"/>
              <p:cNvSpPr/>
              <p:nvPr/>
            </p:nvSpPr>
            <p:spPr>
              <a:xfrm>
                <a:off x="584200" y="5945187"/>
                <a:ext cx="152401" cy="912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75" y="21600"/>
                    </a:moveTo>
                    <a:lnTo>
                      <a:pt x="0" y="21375"/>
                    </a:lnTo>
                    <a:lnTo>
                      <a:pt x="18225" y="14387"/>
                    </a:lnTo>
                    <a:lnTo>
                      <a:pt x="18225" y="0"/>
                    </a:lnTo>
                    <a:lnTo>
                      <a:pt x="21600" y="0"/>
                    </a:lnTo>
                    <a:lnTo>
                      <a:pt x="21600" y="14500"/>
                    </a:lnTo>
                    <a:lnTo>
                      <a:pt x="3375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Freeform 28"/>
              <p:cNvSpPr/>
              <p:nvPr/>
            </p:nvSpPr>
            <p:spPr>
              <a:xfrm>
                <a:off x="627063" y="5246687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Freeform 29"/>
              <p:cNvSpPr/>
              <p:nvPr/>
            </p:nvSpPr>
            <p:spPr>
              <a:xfrm>
                <a:off x="627063" y="5764212"/>
                <a:ext cx="190501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" name="Freeform 30"/>
              <p:cNvSpPr/>
              <p:nvPr/>
            </p:nvSpPr>
            <p:spPr>
              <a:xfrm>
                <a:off x="684213" y="6330949"/>
                <a:ext cx="417513" cy="5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2" y="21600"/>
                    </a:moveTo>
                    <a:lnTo>
                      <a:pt x="0" y="21202"/>
                    </a:lnTo>
                    <a:lnTo>
                      <a:pt x="3696" y="13649"/>
                    </a:lnTo>
                    <a:lnTo>
                      <a:pt x="3942" y="13649"/>
                    </a:lnTo>
                    <a:lnTo>
                      <a:pt x="20861" y="0"/>
                    </a:lnTo>
                    <a:lnTo>
                      <a:pt x="21600" y="795"/>
                    </a:lnTo>
                    <a:lnTo>
                      <a:pt x="4928" y="14245"/>
                    </a:lnTo>
                    <a:lnTo>
                      <a:pt x="1232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8" name="Freeform 31"/>
              <p:cNvSpPr/>
              <p:nvPr/>
            </p:nvSpPr>
            <p:spPr>
              <a:xfrm>
                <a:off x="1063625" y="6221412"/>
                <a:ext cx="150020" cy="147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473" y="21600"/>
                    </a:moveTo>
                    <a:cubicBezTo>
                      <a:pt x="7855" y="21600"/>
                      <a:pt x="5236" y="20206"/>
                      <a:pt x="3273" y="18116"/>
                    </a:cubicBezTo>
                    <a:cubicBezTo>
                      <a:pt x="1309" y="16723"/>
                      <a:pt x="0" y="13935"/>
                      <a:pt x="0" y="10452"/>
                    </a:cubicBezTo>
                    <a:cubicBezTo>
                      <a:pt x="0" y="7665"/>
                      <a:pt x="1309" y="4877"/>
                      <a:pt x="3273" y="2787"/>
                    </a:cubicBezTo>
                    <a:cubicBezTo>
                      <a:pt x="5236" y="697"/>
                      <a:pt x="7855" y="0"/>
                      <a:pt x="10473" y="0"/>
                    </a:cubicBezTo>
                    <a:cubicBezTo>
                      <a:pt x="13091" y="0"/>
                      <a:pt x="15709" y="697"/>
                      <a:pt x="17673" y="2787"/>
                    </a:cubicBezTo>
                    <a:cubicBezTo>
                      <a:pt x="21600" y="6968"/>
                      <a:pt x="21600" y="13935"/>
                      <a:pt x="17673" y="18116"/>
                    </a:cubicBezTo>
                    <a:cubicBezTo>
                      <a:pt x="15709" y="20206"/>
                      <a:pt x="13091" y="21600"/>
                      <a:pt x="10473" y="21600"/>
                    </a:cubicBezTo>
                    <a:close/>
                    <a:moveTo>
                      <a:pt x="10473" y="2787"/>
                    </a:moveTo>
                    <a:cubicBezTo>
                      <a:pt x="8509" y="2787"/>
                      <a:pt x="6545" y="3484"/>
                      <a:pt x="5236" y="4877"/>
                    </a:cubicBezTo>
                    <a:cubicBezTo>
                      <a:pt x="3927" y="6271"/>
                      <a:pt x="2618" y="8361"/>
                      <a:pt x="2618" y="10452"/>
                    </a:cubicBezTo>
                    <a:cubicBezTo>
                      <a:pt x="2618" y="13239"/>
                      <a:pt x="3927" y="14632"/>
                      <a:pt x="5236" y="16723"/>
                    </a:cubicBezTo>
                    <a:cubicBezTo>
                      <a:pt x="6545" y="18116"/>
                      <a:pt x="8509" y="18813"/>
                      <a:pt x="10473" y="18813"/>
                    </a:cubicBezTo>
                    <a:cubicBezTo>
                      <a:pt x="12436" y="18813"/>
                      <a:pt x="14400" y="18116"/>
                      <a:pt x="15709" y="16723"/>
                    </a:cubicBezTo>
                    <a:cubicBezTo>
                      <a:pt x="18982" y="13239"/>
                      <a:pt x="18982" y="8361"/>
                      <a:pt x="15709" y="4877"/>
                    </a:cubicBezTo>
                    <a:cubicBezTo>
                      <a:pt x="14400" y="3484"/>
                      <a:pt x="12436" y="2787"/>
                      <a:pt x="10473" y="278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40" name="Group 9"/>
            <p:cNvGrpSpPr/>
            <p:nvPr/>
          </p:nvGrpSpPr>
          <p:grpSpPr>
            <a:xfrm>
              <a:off x="11386343" y="0"/>
              <a:ext cx="667546" cy="6848476"/>
              <a:chOff x="0" y="0"/>
              <a:chExt cx="667544" cy="6848475"/>
            </a:xfrm>
          </p:grpSpPr>
          <p:sp>
            <p:nvSpPr>
              <p:cNvPr id="30" name="Freeform 32"/>
              <p:cNvSpPr/>
              <p:nvPr/>
            </p:nvSpPr>
            <p:spPr>
              <a:xfrm>
                <a:off x="111919" y="0"/>
                <a:ext cx="417514" cy="512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6" y="21600"/>
                    </a:moveTo>
                    <a:lnTo>
                      <a:pt x="0" y="20998"/>
                    </a:lnTo>
                    <a:lnTo>
                      <a:pt x="16672" y="7222"/>
                    </a:lnTo>
                    <a:lnTo>
                      <a:pt x="20368" y="0"/>
                    </a:lnTo>
                    <a:lnTo>
                      <a:pt x="21600" y="401"/>
                    </a:lnTo>
                    <a:lnTo>
                      <a:pt x="17904" y="7824"/>
                    </a:lnTo>
                    <a:lnTo>
                      <a:pt x="986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1" name="Freeform 33"/>
              <p:cNvSpPr/>
              <p:nvPr/>
            </p:nvSpPr>
            <p:spPr>
              <a:xfrm>
                <a:off x="0" y="474662"/>
                <a:ext cx="150020" cy="15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600" extrusionOk="0">
                    <a:moveTo>
                      <a:pt x="10145" y="21600"/>
                    </a:moveTo>
                    <a:cubicBezTo>
                      <a:pt x="7527" y="21600"/>
                      <a:pt x="4909" y="20250"/>
                      <a:pt x="2945" y="18225"/>
                    </a:cubicBezTo>
                    <a:cubicBezTo>
                      <a:pt x="-982" y="14175"/>
                      <a:pt x="-982" y="7425"/>
                      <a:pt x="2945" y="3375"/>
                    </a:cubicBezTo>
                    <a:cubicBezTo>
                      <a:pt x="4909" y="1350"/>
                      <a:pt x="7527" y="0"/>
                      <a:pt x="10145" y="0"/>
                    </a:cubicBezTo>
                    <a:cubicBezTo>
                      <a:pt x="12763" y="0"/>
                      <a:pt x="15382" y="1350"/>
                      <a:pt x="17345" y="3375"/>
                    </a:cubicBezTo>
                    <a:cubicBezTo>
                      <a:pt x="19309" y="5400"/>
                      <a:pt x="20618" y="8100"/>
                      <a:pt x="20618" y="10800"/>
                    </a:cubicBezTo>
                    <a:cubicBezTo>
                      <a:pt x="20618" y="13500"/>
                      <a:pt x="19309" y="16200"/>
                      <a:pt x="17345" y="18225"/>
                    </a:cubicBezTo>
                    <a:cubicBezTo>
                      <a:pt x="15382" y="20250"/>
                      <a:pt x="12763" y="21600"/>
                      <a:pt x="10145" y="21600"/>
                    </a:cubicBezTo>
                    <a:close/>
                    <a:moveTo>
                      <a:pt x="10145" y="2700"/>
                    </a:moveTo>
                    <a:cubicBezTo>
                      <a:pt x="8182" y="2700"/>
                      <a:pt x="6218" y="4050"/>
                      <a:pt x="4909" y="5400"/>
                    </a:cubicBezTo>
                    <a:cubicBezTo>
                      <a:pt x="1636" y="8100"/>
                      <a:pt x="1636" y="13500"/>
                      <a:pt x="4909" y="16200"/>
                    </a:cubicBezTo>
                    <a:cubicBezTo>
                      <a:pt x="6218" y="18225"/>
                      <a:pt x="8182" y="18900"/>
                      <a:pt x="10145" y="18900"/>
                    </a:cubicBezTo>
                    <a:cubicBezTo>
                      <a:pt x="12109" y="18900"/>
                      <a:pt x="14073" y="18225"/>
                      <a:pt x="16036" y="16200"/>
                    </a:cubicBezTo>
                    <a:cubicBezTo>
                      <a:pt x="18654" y="13500"/>
                      <a:pt x="18654" y="8100"/>
                      <a:pt x="16036" y="5400"/>
                    </a:cubicBezTo>
                    <a:cubicBezTo>
                      <a:pt x="14073" y="4050"/>
                      <a:pt x="12109" y="2700"/>
                      <a:pt x="10145" y="270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" name="Freeform 34"/>
              <p:cNvSpPr/>
              <p:nvPr/>
            </p:nvSpPr>
            <p:spPr>
              <a:xfrm>
                <a:off x="259556" y="1539874"/>
                <a:ext cx="188914" cy="190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" name="Freeform 35"/>
              <p:cNvSpPr/>
              <p:nvPr/>
            </p:nvSpPr>
            <p:spPr>
              <a:xfrm>
                <a:off x="159544" y="5694362"/>
                <a:ext cx="298451" cy="1154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3" y="21600"/>
                    </a:moveTo>
                    <a:lnTo>
                      <a:pt x="0" y="21600"/>
                    </a:lnTo>
                    <a:lnTo>
                      <a:pt x="0" y="12092"/>
                    </a:lnTo>
                    <a:lnTo>
                      <a:pt x="20221" y="0"/>
                    </a:lnTo>
                    <a:lnTo>
                      <a:pt x="21600" y="178"/>
                    </a:lnTo>
                    <a:lnTo>
                      <a:pt x="1723" y="12182"/>
                    </a:lnTo>
                    <a:lnTo>
                      <a:pt x="1723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" name="Freeform 36"/>
              <p:cNvSpPr/>
              <p:nvPr/>
            </p:nvSpPr>
            <p:spPr>
              <a:xfrm>
                <a:off x="400844" y="5551487"/>
                <a:ext cx="157164" cy="155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127" y="21600"/>
                    </a:moveTo>
                    <a:cubicBezTo>
                      <a:pt x="5236" y="21600"/>
                      <a:pt x="0" y="16364"/>
                      <a:pt x="0" y="10473"/>
                    </a:cubicBezTo>
                    <a:cubicBezTo>
                      <a:pt x="0" y="4582"/>
                      <a:pt x="5236" y="0"/>
                      <a:pt x="11127" y="0"/>
                    </a:cubicBezTo>
                    <a:cubicBezTo>
                      <a:pt x="17018" y="0"/>
                      <a:pt x="21600" y="4582"/>
                      <a:pt x="21600" y="10473"/>
                    </a:cubicBezTo>
                    <a:cubicBezTo>
                      <a:pt x="21600" y="16364"/>
                      <a:pt x="17018" y="21600"/>
                      <a:pt x="11127" y="21600"/>
                    </a:cubicBezTo>
                    <a:close/>
                    <a:moveTo>
                      <a:pt x="11127" y="2618"/>
                    </a:moveTo>
                    <a:cubicBezTo>
                      <a:pt x="6545" y="2618"/>
                      <a:pt x="2618" y="5891"/>
                      <a:pt x="2618" y="10473"/>
                    </a:cubicBezTo>
                    <a:cubicBezTo>
                      <a:pt x="2618" y="15055"/>
                      <a:pt x="6545" y="18982"/>
                      <a:pt x="11127" y="18982"/>
                    </a:cubicBezTo>
                    <a:cubicBezTo>
                      <a:pt x="15055" y="18982"/>
                      <a:pt x="18982" y="15055"/>
                      <a:pt x="18982" y="10473"/>
                    </a:cubicBezTo>
                    <a:cubicBezTo>
                      <a:pt x="18982" y="5891"/>
                      <a:pt x="15055" y="2618"/>
                      <a:pt x="11127" y="26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" name="Freeform 37"/>
              <p:cNvSpPr/>
              <p:nvPr/>
            </p:nvSpPr>
            <p:spPr>
              <a:xfrm>
                <a:off x="338931" y="4762"/>
                <a:ext cx="304801" cy="15446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7" y="21600"/>
                    </a:moveTo>
                    <a:lnTo>
                      <a:pt x="0" y="21600"/>
                    </a:lnTo>
                    <a:lnTo>
                      <a:pt x="0" y="17538"/>
                    </a:lnTo>
                    <a:lnTo>
                      <a:pt x="19575" y="13630"/>
                    </a:lnTo>
                    <a:lnTo>
                      <a:pt x="19575" y="0"/>
                    </a:lnTo>
                    <a:lnTo>
                      <a:pt x="21600" y="0"/>
                    </a:lnTo>
                    <a:lnTo>
                      <a:pt x="21600" y="13764"/>
                    </a:lnTo>
                    <a:lnTo>
                      <a:pt x="1687" y="17671"/>
                    </a:lnTo>
                    <a:lnTo>
                      <a:pt x="1687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6" name="Freeform 38"/>
              <p:cNvSpPr/>
              <p:nvPr/>
            </p:nvSpPr>
            <p:spPr>
              <a:xfrm>
                <a:off x="264319" y="4867274"/>
                <a:ext cx="188914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5940" y="2160"/>
                      <a:pt x="2160" y="5940"/>
                      <a:pt x="2160" y="10800"/>
                    </a:cubicBezTo>
                    <a:cubicBezTo>
                      <a:pt x="2160" y="15660"/>
                      <a:pt x="594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" name="Freeform 39"/>
              <p:cNvSpPr/>
              <p:nvPr/>
            </p:nvSpPr>
            <p:spPr>
              <a:xfrm>
                <a:off x="69056" y="5046662"/>
                <a:ext cx="307976" cy="1801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4" y="21600"/>
                    </a:moveTo>
                    <a:lnTo>
                      <a:pt x="0" y="21600"/>
                    </a:lnTo>
                    <a:lnTo>
                      <a:pt x="0" y="6737"/>
                    </a:lnTo>
                    <a:lnTo>
                      <a:pt x="19596" y="3368"/>
                    </a:lnTo>
                    <a:lnTo>
                      <a:pt x="19596" y="0"/>
                    </a:lnTo>
                    <a:lnTo>
                      <a:pt x="21600" y="0"/>
                    </a:lnTo>
                    <a:lnTo>
                      <a:pt x="21600" y="3483"/>
                    </a:lnTo>
                    <a:lnTo>
                      <a:pt x="2004" y="6851"/>
                    </a:lnTo>
                    <a:lnTo>
                      <a:pt x="2004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" name="Freeform 40"/>
              <p:cNvSpPr/>
              <p:nvPr/>
            </p:nvSpPr>
            <p:spPr>
              <a:xfrm>
                <a:off x="477044" y="6416674"/>
                <a:ext cx="190501" cy="188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  <a:moveTo>
                      <a:pt x="10800" y="2160"/>
                    </a:moveTo>
                    <a:cubicBezTo>
                      <a:pt x="6480" y="2160"/>
                      <a:pt x="2160" y="5940"/>
                      <a:pt x="2160" y="10800"/>
                    </a:cubicBezTo>
                    <a:cubicBezTo>
                      <a:pt x="2160" y="15660"/>
                      <a:pt x="6480" y="19440"/>
                      <a:pt x="10800" y="19440"/>
                    </a:cubicBezTo>
                    <a:cubicBezTo>
                      <a:pt x="15660" y="19440"/>
                      <a:pt x="19440" y="15660"/>
                      <a:pt x="19440" y="10800"/>
                    </a:cubicBezTo>
                    <a:cubicBezTo>
                      <a:pt x="19440" y="5940"/>
                      <a:pt x="15660" y="2160"/>
                      <a:pt x="10800" y="21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" name="Rectangle 41"/>
              <p:cNvSpPr/>
              <p:nvPr/>
            </p:nvSpPr>
            <p:spPr>
              <a:xfrm>
                <a:off x="567531" y="6596062"/>
                <a:ext cx="23814" cy="252413"/>
              </a:xfrm>
              <a:prstGeom prst="rect">
                <a:avLst/>
              </a:prstGeom>
              <a:gradFill flip="none" rotWithShape="1">
                <a:gsLst>
                  <a:gs pos="0">
                    <a:srgbClr val="7C96A3"/>
                  </a:gs>
                  <a:gs pos="100000">
                    <a:srgbClr val="3B4C54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1141412" y="618518"/>
            <a:ext cx="9905999" cy="1478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03123" y="5950266"/>
            <a:ext cx="244287" cy="231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9pPr>
    </p:titleStyle>
    <p:bodyStyle>
      <a:lvl1pPr marL="228600" marR="0" indent="-228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1pPr>
      <a:lvl2pPr marL="731519" marR="0" indent="-274319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2pPr>
      <a:lvl3pPr marL="1219200" marR="0" indent="-3048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3pPr>
      <a:lvl4pPr marL="1714500" marR="0" indent="-3429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4pPr>
      <a:lvl5pPr marL="2171700" marR="0" indent="-3429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5pPr>
      <a:lvl6pPr marL="2677885" marR="0" indent="-391885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6pPr>
      <a:lvl7pPr marL="3135085" marR="0" indent="-391885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7pPr>
      <a:lvl8pPr marL="3592285" marR="0" indent="-391885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8pPr>
      <a:lvl9pPr marL="4049485" marR="0" indent="-391885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25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Tw Cen MT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itle 1"/>
          <p:cNvSpPr txBox="1">
            <a:spLocks noGrp="1"/>
          </p:cNvSpPr>
          <p:nvPr>
            <p:ph type="ctrTitle"/>
          </p:nvPr>
        </p:nvSpPr>
        <p:spPr>
          <a:xfrm>
            <a:off x="1889124" y="614362"/>
            <a:ext cx="8791576" cy="2387601"/>
          </a:xfrm>
          <a:prstGeom prst="rect">
            <a:avLst/>
          </a:prstGeom>
        </p:spPr>
        <p:txBody>
          <a:bodyPr/>
          <a:lstStyle/>
          <a:p>
            <a:r>
              <a:t>Iot group project</a:t>
            </a:r>
          </a:p>
        </p:txBody>
      </p:sp>
      <p:sp>
        <p:nvSpPr>
          <p:cNvPr id="320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1889124" y="3094037"/>
            <a:ext cx="8791576" cy="1655762"/>
          </a:xfrm>
          <a:prstGeom prst="rect">
            <a:avLst/>
          </a:prstGeom>
        </p:spPr>
        <p:txBody>
          <a:bodyPr/>
          <a:lstStyle/>
          <a:p>
            <a:r>
              <a:rPr dirty="0"/>
              <a:t>BY: Gurpreet, </a:t>
            </a:r>
            <a:r>
              <a:rPr dirty="0" err="1"/>
              <a:t>khushveen</a:t>
            </a:r>
            <a:r>
              <a:rPr dirty="0"/>
              <a:t>, </a:t>
            </a:r>
            <a:r>
              <a:rPr dirty="0" err="1"/>
              <a:t>kiranJIT</a:t>
            </a:r>
            <a:r>
              <a:rPr dirty="0"/>
              <a:t>, Anderson</a:t>
            </a:r>
          </a:p>
          <a:p>
            <a:r>
              <a:rPr dirty="0"/>
              <a:t>Group name: </a:t>
            </a:r>
            <a:r>
              <a:rPr dirty="0" err="1"/>
              <a:t>overnight_coders</a:t>
            </a:r>
            <a:endParaRPr dirty="0"/>
          </a:p>
          <a:p>
            <a:r>
              <a:rPr dirty="0"/>
              <a:t>Product: locker-clock (alarm clock)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E09A8-C571-4751-B812-60FA80DAA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268BB-DB77-496E-BEDA-8194CDB842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Demonstration Edited 2">
            <a:hlinkClick r:id="" action="ppaction://media"/>
            <a:extLst>
              <a:ext uri="{FF2B5EF4-FFF2-40B4-BE49-F238E27FC236}">
                <a16:creationId xmlns:a16="http://schemas.microsoft.com/office/drawing/2014/main" id="{B5E62986-B5A3-46BB-9302-02D85F876B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536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143000" y="2973386"/>
            <a:ext cx="9906000" cy="35417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SzTx/>
              <a:buFontTx/>
              <a:buNone/>
              <a:defRPr sz="3600" cap="all"/>
            </a:lvl1pPr>
          </a:lstStyle>
          <a:p>
            <a:r>
              <a:t>LIVE DEMONSTRATION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143000" y="2973386"/>
            <a:ext cx="9906000" cy="35417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SzTx/>
              <a:buFontTx/>
              <a:buNone/>
              <a:defRPr sz="3600" cap="all"/>
            </a:lvl1pPr>
          </a:lstStyle>
          <a:p>
            <a:r>
              <a:t>QUESTIONS?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143000" y="2973386"/>
            <a:ext cx="9906000" cy="35417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SzTx/>
              <a:buFontTx/>
              <a:buNone/>
              <a:defRPr sz="3600" cap="all"/>
            </a:lvl1pPr>
          </a:lstStyle>
          <a:p>
            <a:r>
              <a:t>Thank you for your time!</a:t>
            </a:r>
          </a:p>
        </p:txBody>
      </p:sp>
      <p:sp>
        <p:nvSpPr>
          <p:cNvPr id="345" name="Subtitle 2"/>
          <p:cNvSpPr txBox="1"/>
          <p:nvPr/>
        </p:nvSpPr>
        <p:spPr>
          <a:xfrm>
            <a:off x="1616868" y="3563937"/>
            <a:ext cx="8791576" cy="1655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algn="ctr" defTabSz="914400">
              <a:lnSpc>
                <a:spcPct val="120000"/>
              </a:lnSpc>
              <a:spcBef>
                <a:spcPts val="1000"/>
              </a:spcBef>
              <a:defRPr sz="2000" cap="all">
                <a:solidFill>
                  <a:srgbClr val="7C96A3"/>
                </a:solidFill>
              </a:defRPr>
            </a:lvl1pPr>
          </a:lstStyle>
          <a:p>
            <a:r>
              <a:t>overnight_coders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70170-9D31-4A60-B506-27E0D42A1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Project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1FFCA8-B7FF-4181-87DC-7C2DBD8FDE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Set current and alarm time.</a:t>
            </a:r>
          </a:p>
          <a:p>
            <a:r>
              <a:rPr lang="en-CA" dirty="0"/>
              <a:t>To turn off use rotation sensor.</a:t>
            </a:r>
          </a:p>
        </p:txBody>
      </p:sp>
    </p:spTree>
    <p:extLst>
      <p:ext uri="{BB962C8B-B14F-4D97-AF65-F5344CB8AC3E}">
        <p14:creationId xmlns:p14="http://schemas.microsoft.com/office/powerpoint/2010/main" val="391009665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itle 1"/>
          <p:cNvSpPr txBox="1">
            <a:spLocks noGrp="1"/>
          </p:cNvSpPr>
          <p:nvPr>
            <p:ph type="ctrTitle"/>
          </p:nvPr>
        </p:nvSpPr>
        <p:spPr>
          <a:xfrm>
            <a:off x="1700212" y="23998"/>
            <a:ext cx="8791576" cy="2387601"/>
          </a:xfrm>
          <a:prstGeom prst="rect">
            <a:avLst/>
          </a:prstGeom>
        </p:spPr>
        <p:txBody>
          <a:bodyPr/>
          <a:lstStyle/>
          <a:p>
            <a:r>
              <a:t> Tools Used</a:t>
            </a:r>
          </a:p>
        </p:txBody>
      </p:sp>
      <p:sp>
        <p:nvSpPr>
          <p:cNvPr id="323" name="Subtitle 2"/>
          <p:cNvSpPr txBox="1">
            <a:spLocks noGrp="1"/>
          </p:cNvSpPr>
          <p:nvPr>
            <p:ph type="subTitle" sz="half" idx="1"/>
          </p:nvPr>
        </p:nvSpPr>
        <p:spPr>
          <a:xfrm>
            <a:off x="1966912" y="2460439"/>
            <a:ext cx="8791576" cy="3394629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8000"/>
              </a:lnSpc>
              <a:buSzPct val="125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rPr dirty="0"/>
              <a:t>Trello</a:t>
            </a:r>
          </a:p>
          <a:p>
            <a:pPr marL="342900" indent="-342900">
              <a:lnSpc>
                <a:spcPct val="108000"/>
              </a:lnSpc>
              <a:buSzPct val="125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rPr dirty="0"/>
              <a:t>Fritzing</a:t>
            </a:r>
          </a:p>
          <a:p>
            <a:pPr marL="342900" indent="-342900">
              <a:lnSpc>
                <a:spcPct val="108000"/>
              </a:lnSpc>
              <a:buSzPct val="125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rPr dirty="0"/>
              <a:t>Pencil</a:t>
            </a:r>
          </a:p>
          <a:p>
            <a:pPr marL="342900" indent="-342900">
              <a:lnSpc>
                <a:spcPct val="108000"/>
              </a:lnSpc>
              <a:buSzPct val="125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rPr dirty="0"/>
              <a:t>Draw</a:t>
            </a:r>
            <a:r>
              <a:rPr lang="en-US" dirty="0"/>
              <a:t>.</a:t>
            </a:r>
            <a:r>
              <a:rPr dirty="0"/>
              <a:t>io</a:t>
            </a:r>
          </a:p>
          <a:p>
            <a:pPr marL="342900" indent="-342900">
              <a:lnSpc>
                <a:spcPct val="108000"/>
              </a:lnSpc>
              <a:buSzPct val="125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rPr dirty="0"/>
              <a:t>Visual studio code</a:t>
            </a:r>
          </a:p>
          <a:p>
            <a:pPr marL="342900" indent="-342900">
              <a:lnSpc>
                <a:spcPct val="108000"/>
              </a:lnSpc>
              <a:buSzPct val="125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rPr dirty="0"/>
              <a:t>Arduino ide</a:t>
            </a:r>
          </a:p>
          <a:p>
            <a:pPr marL="342900" indent="-342900">
              <a:lnSpc>
                <a:spcPct val="108000"/>
              </a:lnSpc>
              <a:buSzPct val="125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rPr dirty="0" err="1"/>
              <a:t>Gitlab</a:t>
            </a:r>
            <a:endParaRPr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itle 1"/>
          <p:cNvSpPr txBox="1">
            <a:spLocks noGrp="1"/>
          </p:cNvSpPr>
          <p:nvPr>
            <p:ph type="title"/>
          </p:nvPr>
        </p:nvSpPr>
        <p:spPr>
          <a:xfrm>
            <a:off x="1143001" y="636520"/>
            <a:ext cx="9905998" cy="1478571"/>
          </a:xfrm>
          <a:prstGeom prst="rect">
            <a:avLst/>
          </a:prstGeom>
        </p:spPr>
        <p:txBody>
          <a:bodyPr/>
          <a:lstStyle/>
          <a:p>
            <a:r>
              <a:t>Main sources used</a:t>
            </a:r>
          </a:p>
        </p:txBody>
      </p:sp>
      <p:sp>
        <p:nvSpPr>
          <p:cNvPr id="32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143000" y="1786490"/>
            <a:ext cx="9906000" cy="398999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8000"/>
              </a:lnSpc>
              <a:defRPr sz="2200"/>
            </a:pPr>
            <a:endParaRPr/>
          </a:p>
          <a:p>
            <a:pPr>
              <a:lnSpc>
                <a:spcPct val="108000"/>
              </a:lnSpc>
              <a:defRPr sz="2200"/>
            </a:pPr>
            <a:r>
              <a:t>We used (https://create.arduino.cc/projecthub) website to get some ideas about our project. </a:t>
            </a:r>
          </a:p>
          <a:p>
            <a:pPr>
              <a:lnSpc>
                <a:spcPct val="108000"/>
              </a:lnSpc>
              <a:defRPr sz="2200"/>
            </a:pPr>
            <a:r>
              <a:t>We used some class activities to understand the functionality of each sensor and also how to modify the sensor’s coding to our requirement. </a:t>
            </a:r>
          </a:p>
          <a:p>
            <a:pPr>
              <a:lnSpc>
                <a:spcPct val="108000"/>
              </a:lnSpc>
              <a:defRPr sz="2200"/>
            </a:pPr>
            <a:r>
              <a:t>Our team share ideas with each other to get the functionality of our project done , we change few things everytime to modify and reach our goal of alarm clock. </a:t>
            </a:r>
          </a:p>
          <a:p>
            <a:pPr>
              <a:lnSpc>
                <a:spcPct val="108000"/>
              </a:lnSpc>
              <a:defRPr sz="2200"/>
            </a:pPr>
            <a:r>
              <a:t>Mr. Klinger Silva also gave us some important tips when we are stuck at some point of time in our project which was very helpful in reaching our milestone. 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itle 1"/>
          <p:cNvSpPr txBox="1">
            <a:spLocks noGrp="1"/>
          </p:cNvSpPr>
          <p:nvPr>
            <p:ph type="title"/>
          </p:nvPr>
        </p:nvSpPr>
        <p:spPr>
          <a:xfrm>
            <a:off x="1143001" y="631218"/>
            <a:ext cx="9905998" cy="1478571"/>
          </a:xfrm>
          <a:prstGeom prst="rect">
            <a:avLst/>
          </a:prstGeom>
        </p:spPr>
        <p:txBody>
          <a:bodyPr/>
          <a:lstStyle/>
          <a:p>
            <a:r>
              <a:t>What went well	</a:t>
            </a:r>
          </a:p>
        </p:txBody>
      </p:sp>
      <p:sp>
        <p:nvSpPr>
          <p:cNvPr id="329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141411" y="2249486"/>
            <a:ext cx="9906001" cy="3541715"/>
          </a:xfrm>
          <a:prstGeom prst="rect">
            <a:avLst/>
          </a:prstGeom>
        </p:spPr>
        <p:txBody>
          <a:bodyPr/>
          <a:lstStyle/>
          <a:p>
            <a:r>
              <a:rPr dirty="0"/>
              <a:t>We were able to work very well as a team.</a:t>
            </a:r>
          </a:p>
          <a:p>
            <a:r>
              <a:rPr dirty="0"/>
              <a:t>Open to suggestions</a:t>
            </a:r>
            <a:r>
              <a:rPr lang="en-US" dirty="0"/>
              <a:t>.</a:t>
            </a:r>
            <a:endParaRPr dirty="0"/>
          </a:p>
          <a:p>
            <a:r>
              <a:rPr dirty="0"/>
              <a:t>Time management.</a:t>
            </a:r>
          </a:p>
          <a:p>
            <a:r>
              <a:rPr dirty="0"/>
              <a:t>Tool usage.</a:t>
            </a:r>
          </a:p>
          <a:p>
            <a:r>
              <a:rPr dirty="0"/>
              <a:t>Communication.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Title 1"/>
          <p:cNvSpPr txBox="1">
            <a:spLocks noGrp="1"/>
          </p:cNvSpPr>
          <p:nvPr>
            <p:ph type="title"/>
          </p:nvPr>
        </p:nvSpPr>
        <p:spPr>
          <a:xfrm>
            <a:off x="1143001" y="631218"/>
            <a:ext cx="9905998" cy="1478571"/>
          </a:xfrm>
          <a:prstGeom prst="rect">
            <a:avLst/>
          </a:prstGeom>
        </p:spPr>
        <p:txBody>
          <a:bodyPr/>
          <a:lstStyle/>
          <a:p>
            <a:r>
              <a:t>Potential Improvements</a:t>
            </a:r>
          </a:p>
        </p:txBody>
      </p:sp>
      <p:sp>
        <p:nvSpPr>
          <p:cNvPr id="33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141411" y="2249486"/>
            <a:ext cx="9906001" cy="3541715"/>
          </a:xfrm>
          <a:prstGeom prst="rect">
            <a:avLst/>
          </a:prstGeom>
        </p:spPr>
        <p:txBody>
          <a:bodyPr/>
          <a:lstStyle/>
          <a:p>
            <a:r>
              <a:t>Real Time Clock (RTC) – Keep track of current time even when Arduino is off.</a:t>
            </a:r>
          </a:p>
          <a:p>
            <a:r>
              <a:t>Add more external buttons to extra functions. </a:t>
            </a:r>
          </a:p>
          <a:p>
            <a:r>
              <a:t>Improve accuracy in setting the clock and alarm times.</a:t>
            </a:r>
          </a:p>
          <a:p>
            <a:r>
              <a:t>Allow user to select different tones.</a:t>
            </a:r>
          </a:p>
          <a:p>
            <a:r>
              <a:t>Let the user decides the time until a “combination” is read by the device.</a:t>
            </a:r>
          </a:p>
          <a:p>
            <a:r>
              <a:t>LCD Standby Mode to save power.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itle 1"/>
          <p:cNvSpPr txBox="1">
            <a:spLocks noGrp="1"/>
          </p:cNvSpPr>
          <p:nvPr>
            <p:ph type="title"/>
          </p:nvPr>
        </p:nvSpPr>
        <p:spPr>
          <a:xfrm>
            <a:off x="1143001" y="631218"/>
            <a:ext cx="9905998" cy="1478571"/>
          </a:xfrm>
          <a:prstGeom prst="rect">
            <a:avLst/>
          </a:prstGeom>
        </p:spPr>
        <p:txBody>
          <a:bodyPr/>
          <a:lstStyle/>
          <a:p>
            <a:r>
              <a:t>challengeS</a:t>
            </a:r>
          </a:p>
        </p:txBody>
      </p:sp>
      <p:sp>
        <p:nvSpPr>
          <p:cNvPr id="33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141411" y="2249486"/>
            <a:ext cx="9906001" cy="3541715"/>
          </a:xfrm>
          <a:prstGeom prst="rect">
            <a:avLst/>
          </a:prstGeom>
        </p:spPr>
        <p:txBody>
          <a:bodyPr/>
          <a:lstStyle/>
          <a:p>
            <a:r>
              <a:rPr dirty="0"/>
              <a:t>Be realistic: Extra features means extra work. </a:t>
            </a:r>
            <a:r>
              <a:rPr lang="en-US" dirty="0"/>
              <a:t>Making d</a:t>
            </a:r>
            <a:r>
              <a:rPr dirty="0"/>
              <a:t>ecisions about what to do.</a:t>
            </a:r>
          </a:p>
          <a:p>
            <a:r>
              <a:rPr dirty="0"/>
              <a:t>Prototyping: Using the light sensor prioritize</a:t>
            </a:r>
            <a:r>
              <a:rPr lang="en-US" dirty="0"/>
              <a:t>d</a:t>
            </a:r>
            <a:r>
              <a:rPr dirty="0"/>
              <a:t> part of the development.</a:t>
            </a:r>
          </a:p>
          <a:p>
            <a:r>
              <a:rPr lang="en-US" dirty="0"/>
              <a:t>Planning</a:t>
            </a:r>
            <a:r>
              <a:rPr dirty="0"/>
              <a:t>-Coding-Testing cycle: Fix part of the code and break the rest (or not).</a:t>
            </a:r>
          </a:p>
          <a:p>
            <a:r>
              <a:rPr dirty="0"/>
              <a:t>Avoid anxiety to code: See where you want to go before start</a:t>
            </a:r>
            <a:r>
              <a:rPr lang="en-US" dirty="0"/>
              <a:t>ing the journey</a:t>
            </a:r>
            <a:r>
              <a:rPr dirty="0"/>
              <a:t>.</a:t>
            </a:r>
          </a:p>
          <a:p>
            <a:r>
              <a:rPr dirty="0"/>
              <a:t>Break big problems: Make them smaller </a:t>
            </a:r>
            <a:r>
              <a:rPr lang="en-US" dirty="0"/>
              <a:t>so it’s</a:t>
            </a:r>
            <a:r>
              <a:rPr dirty="0"/>
              <a:t> easier to solve them.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Screen Shot 2017-12-05 at 9.24.12 PM.png" descr="Screen Shot 2017-12-05 at 9.24.1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400" y="1524000"/>
            <a:ext cx="10617201" cy="4749800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Title 1"/>
          <p:cNvSpPr txBox="1">
            <a:spLocks noGrp="1"/>
          </p:cNvSpPr>
          <p:nvPr>
            <p:ph type="title"/>
          </p:nvPr>
        </p:nvSpPr>
        <p:spPr>
          <a:xfrm>
            <a:off x="1143001" y="237518"/>
            <a:ext cx="9905998" cy="1478571"/>
          </a:xfrm>
          <a:prstGeom prst="rect">
            <a:avLst/>
          </a:prstGeom>
        </p:spPr>
        <p:txBody>
          <a:bodyPr/>
          <a:lstStyle/>
          <a:p>
            <a:r>
              <a:t>BREAKING BIG PROBLEMS: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143000" y="2973386"/>
            <a:ext cx="9906000" cy="35417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SzTx/>
              <a:buFontTx/>
              <a:buNone/>
              <a:defRPr sz="3600" cap="all"/>
            </a:lvl1pPr>
          </a:lstStyle>
          <a:p>
            <a:r>
              <a:rPr lang="en-US" dirty="0"/>
              <a:t>Video Demonstration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777031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Circuit">
  <a:themeElements>
    <a:clrScheme name="Circui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0000FF"/>
      </a:hlink>
      <a:folHlink>
        <a:srgbClr val="FF00FF"/>
      </a:folHlink>
    </a:clrScheme>
    <a:fontScheme name="Circuit">
      <a:majorFont>
        <a:latin typeface="Tw Cen MT"/>
        <a:ea typeface="Tw Cen MT"/>
        <a:cs typeface="Tw Cen MT"/>
      </a:majorFont>
      <a:minorFont>
        <a:latin typeface="Helvetica"/>
        <a:ea typeface="Helvetica"/>
        <a:cs typeface="Helvetica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ircuit">
  <a:themeElements>
    <a:clrScheme name="Circui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0000FF"/>
      </a:hlink>
      <a:folHlink>
        <a:srgbClr val="FF00FF"/>
      </a:folHlink>
    </a:clrScheme>
    <a:fontScheme name="Circuit">
      <a:majorFont>
        <a:latin typeface="Tw Cen MT"/>
        <a:ea typeface="Tw Cen MT"/>
        <a:cs typeface="Tw Cen MT"/>
      </a:majorFont>
      <a:minorFont>
        <a:latin typeface="Helvetica"/>
        <a:ea typeface="Helvetica"/>
        <a:cs typeface="Helvetica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359</Words>
  <Application>Microsoft Office PowerPoint</Application>
  <PresentationFormat>Widescreen</PresentationFormat>
  <Paragraphs>46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Tw Cen MT</vt:lpstr>
      <vt:lpstr>Circuit</vt:lpstr>
      <vt:lpstr>Iot group project</vt:lpstr>
      <vt:lpstr>Project description</vt:lpstr>
      <vt:lpstr> Tools Used</vt:lpstr>
      <vt:lpstr>Main sources used</vt:lpstr>
      <vt:lpstr>What went well </vt:lpstr>
      <vt:lpstr>Potential Improvements</vt:lpstr>
      <vt:lpstr>challengeS</vt:lpstr>
      <vt:lpstr>BREAKING BIG PROBLEMS: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group project</dc:title>
  <cp:lastModifiedBy>smagh</cp:lastModifiedBy>
  <cp:revision>10</cp:revision>
  <dcterms:modified xsi:type="dcterms:W3CDTF">2017-12-06T08:38:35Z</dcterms:modified>
</cp:coreProperties>
</file>